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4"/>
  </p:notesMasterIdLst>
  <p:sldIdLst>
    <p:sldId id="256" r:id="rId2"/>
    <p:sldId id="259" r:id="rId3"/>
    <p:sldId id="260" r:id="rId4"/>
    <p:sldId id="257" r:id="rId5"/>
    <p:sldId id="263" r:id="rId6"/>
    <p:sldId id="299" r:id="rId7"/>
    <p:sldId id="300" r:id="rId8"/>
    <p:sldId id="297" r:id="rId9"/>
    <p:sldId id="266" r:id="rId10"/>
    <p:sldId id="304" r:id="rId11"/>
    <p:sldId id="307" r:id="rId12"/>
    <p:sldId id="306" r:id="rId13"/>
    <p:sldId id="312" r:id="rId14"/>
    <p:sldId id="308" r:id="rId15"/>
    <p:sldId id="309" r:id="rId16"/>
    <p:sldId id="313" r:id="rId17"/>
    <p:sldId id="314" r:id="rId18"/>
    <p:sldId id="315" r:id="rId19"/>
    <p:sldId id="311" r:id="rId20"/>
    <p:sldId id="316" r:id="rId21"/>
    <p:sldId id="317" r:id="rId22"/>
    <p:sldId id="310" r:id="rId23"/>
  </p:sldIdLst>
  <p:sldSz cx="9144000" cy="5143500" type="screen16x9"/>
  <p:notesSz cx="6858000" cy="9144000"/>
  <p:embeddedFontLst>
    <p:embeddedFont>
      <p:font typeface="나눔고딕" panose="020D0604000000000000" pitchFamily="34" charset="-127"/>
      <p:regular r:id="rId25"/>
      <p:bold r:id="rId26"/>
    </p:embeddedFont>
    <p:embeddedFont>
      <p:font typeface="나눔고딕 ExtraBold" panose="020D0604000000000000" pitchFamily="34" charset="-127"/>
      <p:bold r:id="rId27"/>
    </p:embeddedFont>
    <p:embeddedFont>
      <p:font typeface="Cambria Math" panose="02040503050406030204" pitchFamily="18" charset="0"/>
      <p:regular r:id="rId28"/>
    </p:embeddedFont>
    <p:embeddedFont>
      <p:font typeface="Fira Sans Extra Condensed Medium" panose="020B0603050000020004" pitchFamily="34" charset="0"/>
      <p:regular r:id="rId29"/>
      <p:bold r:id="rId30"/>
      <p:italic r:id="rId31"/>
      <p:boldItalic r:id="rId32"/>
    </p:embeddedFont>
    <p:embeddedFont>
      <p:font typeface="Nanum Gothic" panose="020D0604000000000000" pitchFamily="34" charset="-127"/>
      <p:regular r:id="rId33"/>
      <p:bold r:id="rId34"/>
    </p:embeddedFont>
    <p:embeddedFont>
      <p:font typeface="Poppins SemiBold" pitchFamily="2" charset="0"/>
      <p:regular r:id="rId35"/>
      <p:bold r:id="rId36"/>
      <p:italic r:id="rId37"/>
      <p:boldItalic r:id="rId38"/>
    </p:embeddedFont>
    <p:embeddedFont>
      <p:font typeface="Reem Kufi" pitchFamily="2"/>
      <p:regular r:id="rId39"/>
    </p:embeddedFont>
    <p:embeddedFont>
      <p:font typeface="Rokkitt" pitchFamily="2" charset="0"/>
      <p:regular r:id="rId40"/>
      <p:bold r:id="rId41"/>
    </p:embeddedFont>
    <p:embeddedFont>
      <p:font typeface="Rokkitt Regular" pitchFamily="2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8037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660915-7857-479D-9CE9-24FF8C28193D}">
  <a:tblStyle styleId="{32660915-7857-479D-9CE9-24FF8C2819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30"/>
    <p:restoredTop sz="94662"/>
  </p:normalViewPr>
  <p:slideViewPr>
    <p:cSldViewPr snapToGrid="0" showGuides="1">
      <p:cViewPr>
        <p:scale>
          <a:sx n="127" d="100"/>
          <a:sy n="127" d="100"/>
        </p:scale>
        <p:origin x="400" y="3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 재인" userId="d6f9021f8347730d" providerId="LiveId" clId="{BDAA47E7-62CE-4558-A478-2EF85D9CC747}"/>
    <pc:docChg chg="custSel addSld modSld">
      <pc:chgData name="정 재인" userId="d6f9021f8347730d" providerId="LiveId" clId="{BDAA47E7-62CE-4558-A478-2EF85D9CC747}" dt="2019-12-11T03:55:34.485" v="38" actId="207"/>
      <pc:docMkLst>
        <pc:docMk/>
      </pc:docMkLst>
      <pc:sldChg chg="modSp">
        <pc:chgData name="정 재인" userId="d6f9021f8347730d" providerId="LiveId" clId="{BDAA47E7-62CE-4558-A478-2EF85D9CC747}" dt="2019-12-11T03:52:37.752" v="1" actId="207"/>
        <pc:sldMkLst>
          <pc:docMk/>
          <pc:sldMk cId="0" sldId="256"/>
        </pc:sldMkLst>
        <pc:spChg chg="mod">
          <ac:chgData name="정 재인" userId="d6f9021f8347730d" providerId="LiveId" clId="{BDAA47E7-62CE-4558-A478-2EF85D9CC747}" dt="2019-12-11T03:52:37.752" v="1" actId="207"/>
          <ac:spMkLst>
            <pc:docMk/>
            <pc:sldMk cId="0" sldId="256"/>
            <ac:spMk id="7" creationId="{AAC552C4-1715-4409-968D-85E4F12B3F90}"/>
          </ac:spMkLst>
        </pc:spChg>
      </pc:sldChg>
      <pc:sldChg chg="modSp">
        <pc:chgData name="정 재인" userId="d6f9021f8347730d" providerId="LiveId" clId="{BDAA47E7-62CE-4558-A478-2EF85D9CC747}" dt="2019-12-11T03:52:45.363" v="3" actId="207"/>
        <pc:sldMkLst>
          <pc:docMk/>
          <pc:sldMk cId="0" sldId="260"/>
        </pc:sldMkLst>
        <pc:spChg chg="mod">
          <ac:chgData name="정 재인" userId="d6f9021f8347730d" providerId="LiveId" clId="{BDAA47E7-62CE-4558-A478-2EF85D9CC747}" dt="2019-12-11T03:52:45.363" v="3" actId="207"/>
          <ac:spMkLst>
            <pc:docMk/>
            <pc:sldMk cId="0" sldId="260"/>
            <ac:spMk id="4" creationId="{FB9EA240-3489-49B5-B5B5-051004164472}"/>
          </ac:spMkLst>
        </pc:spChg>
      </pc:sldChg>
      <pc:sldChg chg="modSp">
        <pc:chgData name="정 재인" userId="d6f9021f8347730d" providerId="LiveId" clId="{BDAA47E7-62CE-4558-A478-2EF85D9CC747}" dt="2019-12-11T03:55:34.485" v="38" actId="207"/>
        <pc:sldMkLst>
          <pc:docMk/>
          <pc:sldMk cId="1315870852" sldId="305"/>
        </pc:sldMkLst>
        <pc:picChg chg="mod">
          <ac:chgData name="정 재인" userId="d6f9021f8347730d" providerId="LiveId" clId="{BDAA47E7-62CE-4558-A478-2EF85D9CC747}" dt="2019-12-11T03:55:34.485" v="38" actId="207"/>
          <ac:picMkLst>
            <pc:docMk/>
            <pc:sldMk cId="1315870852" sldId="305"/>
            <ac:picMk id="59" creationId="{42460C25-B85E-4D46-B246-5ABFCC8B6BC8}"/>
          </ac:picMkLst>
        </pc:picChg>
      </pc:sldChg>
      <pc:sldChg chg="modSp">
        <pc:chgData name="정 재인" userId="d6f9021f8347730d" providerId="LiveId" clId="{BDAA47E7-62CE-4558-A478-2EF85D9CC747}" dt="2019-12-11T03:52:52.167" v="5" actId="207"/>
        <pc:sldMkLst>
          <pc:docMk/>
          <pc:sldMk cId="2218107446" sldId="307"/>
        </pc:sldMkLst>
        <pc:spChg chg="mod">
          <ac:chgData name="정 재인" userId="d6f9021f8347730d" providerId="LiveId" clId="{BDAA47E7-62CE-4558-A478-2EF85D9CC747}" dt="2019-12-11T03:52:52.167" v="5" actId="207"/>
          <ac:spMkLst>
            <pc:docMk/>
            <pc:sldMk cId="2218107446" sldId="307"/>
            <ac:spMk id="6" creationId="{658E89FC-9B88-4D67-8642-DEC9495F85BB}"/>
          </ac:spMkLst>
        </pc:spChg>
      </pc:sldChg>
      <pc:sldChg chg="modSp">
        <pc:chgData name="정 재인" userId="d6f9021f8347730d" providerId="LiveId" clId="{BDAA47E7-62CE-4558-A478-2EF85D9CC747}" dt="2019-12-11T03:53:00.691" v="7" actId="207"/>
        <pc:sldMkLst>
          <pc:docMk/>
          <pc:sldMk cId="1689001722" sldId="308"/>
        </pc:sldMkLst>
        <pc:spChg chg="mod">
          <ac:chgData name="정 재인" userId="d6f9021f8347730d" providerId="LiveId" clId="{BDAA47E7-62CE-4558-A478-2EF85D9CC747}" dt="2019-12-11T03:53:00.691" v="7" actId="207"/>
          <ac:spMkLst>
            <pc:docMk/>
            <pc:sldMk cId="1689001722" sldId="308"/>
            <ac:spMk id="6" creationId="{035075BE-5FC9-44E4-BABD-EBE193AE016C}"/>
          </ac:spMkLst>
        </pc:spChg>
      </pc:sldChg>
      <pc:sldChg chg="modSp">
        <pc:chgData name="정 재인" userId="d6f9021f8347730d" providerId="LiveId" clId="{BDAA47E7-62CE-4558-A478-2EF85D9CC747}" dt="2019-12-11T03:53:05.936" v="9" actId="207"/>
        <pc:sldMkLst>
          <pc:docMk/>
          <pc:sldMk cId="362050287" sldId="310"/>
        </pc:sldMkLst>
        <pc:spChg chg="mod">
          <ac:chgData name="정 재인" userId="d6f9021f8347730d" providerId="LiveId" clId="{BDAA47E7-62CE-4558-A478-2EF85D9CC747}" dt="2019-12-11T03:53:05.936" v="9" actId="207"/>
          <ac:spMkLst>
            <pc:docMk/>
            <pc:sldMk cId="362050287" sldId="310"/>
            <ac:spMk id="6" creationId="{92CC603A-79CF-4A58-B2D1-275F35498995}"/>
          </ac:spMkLst>
        </pc:spChg>
      </pc:sldChg>
      <pc:sldChg chg="addSp delSp modSp add">
        <pc:chgData name="정 재인" userId="d6f9021f8347730d" providerId="LiveId" clId="{BDAA47E7-62CE-4558-A478-2EF85D9CC747}" dt="2019-12-11T03:54:37.928" v="32" actId="20577"/>
        <pc:sldMkLst>
          <pc:docMk/>
          <pc:sldMk cId="2677895627" sldId="311"/>
        </pc:sldMkLst>
        <pc:spChg chg="mod">
          <ac:chgData name="정 재인" userId="d6f9021f8347730d" providerId="LiveId" clId="{BDAA47E7-62CE-4558-A478-2EF85D9CC747}" dt="2019-12-11T03:54:37.928" v="32" actId="20577"/>
          <ac:spMkLst>
            <pc:docMk/>
            <pc:sldMk cId="2677895627" sldId="311"/>
            <ac:spMk id="299" creationId="{00000000-0000-0000-0000-000000000000}"/>
          </ac:spMkLst>
        </pc:spChg>
        <pc:grpChg chg="del">
          <ac:chgData name="정 재인" userId="d6f9021f8347730d" providerId="LiveId" clId="{BDAA47E7-62CE-4558-A478-2EF85D9CC747}" dt="2019-12-11T03:54:00.693" v="17" actId="478"/>
          <ac:grpSpMkLst>
            <pc:docMk/>
            <pc:sldMk cId="2677895627" sldId="311"/>
            <ac:grpSpMk id="2" creationId="{AEE05659-B53D-3C41-AE17-2374664ABDFD}"/>
          </ac:grpSpMkLst>
        </pc:grpChg>
        <pc:grpChg chg="del">
          <ac:chgData name="정 재인" userId="d6f9021f8347730d" providerId="LiveId" clId="{BDAA47E7-62CE-4558-A478-2EF85D9CC747}" dt="2019-12-11T03:53:56.977" v="14" actId="478"/>
          <ac:grpSpMkLst>
            <pc:docMk/>
            <pc:sldMk cId="2677895627" sldId="311"/>
            <ac:grpSpMk id="97" creationId="{979A9E71-58A8-40CF-A395-26E3E6FA414D}"/>
          </ac:grpSpMkLst>
        </pc:grpChg>
        <pc:grpChg chg="del">
          <ac:chgData name="정 재인" userId="d6f9021f8347730d" providerId="LiveId" clId="{BDAA47E7-62CE-4558-A478-2EF85D9CC747}" dt="2019-12-11T03:54:00.693" v="17" actId="478"/>
          <ac:grpSpMkLst>
            <pc:docMk/>
            <pc:sldMk cId="2677895627" sldId="311"/>
            <ac:grpSpMk id="119" creationId="{8D8126CF-CF7C-0445-B991-CB6AEE46D475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34" creationId="{C175C488-A4DA-F24D-9ED8-14D8524D05E0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43" creationId="{9EEEAA58-D442-864A-918A-155EB2695DF2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51" creationId="{1CA7CD42-481C-DF49-ABD5-0CB1553A4259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54" creationId="{22CA3272-A3BC-0440-BDAF-BC54155FFD22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82" creationId="{3E6232B5-3AC8-2E47-900C-E1FA85CAB855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193" creationId="{8D00698D-171E-2F41-B306-65CDA666A669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208" creationId="{D517F5AF-3F97-C343-8781-F8FE57F52D94}"/>
          </ac:grpSpMkLst>
        </pc:grpChg>
        <pc:grpChg chg="del">
          <ac:chgData name="정 재인" userId="d6f9021f8347730d" providerId="LiveId" clId="{BDAA47E7-62CE-4558-A478-2EF85D9CC747}" dt="2019-12-11T03:53:51.250" v="11" actId="478"/>
          <ac:grpSpMkLst>
            <pc:docMk/>
            <pc:sldMk cId="2677895627" sldId="311"/>
            <ac:grpSpMk id="222" creationId="{B4D43F45-3AA2-D545-8438-5E0F00E2C4EB}"/>
          </ac:grpSpMkLst>
        </pc:grpChg>
        <pc:picChg chg="add mod">
          <ac:chgData name="정 재인" userId="d6f9021f8347730d" providerId="LiveId" clId="{BDAA47E7-62CE-4558-A478-2EF85D9CC747}" dt="2019-12-11T03:54:07.508" v="20" actId="1076"/>
          <ac:picMkLst>
            <pc:docMk/>
            <pc:sldMk cId="2677895627" sldId="311"/>
            <ac:picMk id="3" creationId="{13C43A98-435B-49FD-9735-6B589B625239}"/>
          </ac:picMkLst>
        </pc:picChg>
        <pc:cxnChg chg="del">
          <ac:chgData name="정 재인" userId="d6f9021f8347730d" providerId="LiveId" clId="{BDAA47E7-62CE-4558-A478-2EF85D9CC747}" dt="2019-12-11T03:53:53.896" v="12" actId="478"/>
          <ac:cxnSpMkLst>
            <pc:docMk/>
            <pc:sldMk cId="2677895627" sldId="311"/>
            <ac:cxnSpMk id="5" creationId="{AFB76D1F-8263-8344-A183-63C9C426C460}"/>
          </ac:cxnSpMkLst>
        </pc:cxnChg>
        <pc:cxnChg chg="mod">
          <ac:chgData name="정 재인" userId="d6f9021f8347730d" providerId="LiveId" clId="{BDAA47E7-62CE-4558-A478-2EF85D9CC747}" dt="2019-12-11T03:54:00.693" v="17" actId="478"/>
          <ac:cxnSpMkLst>
            <pc:docMk/>
            <pc:sldMk cId="2677895627" sldId="311"/>
            <ac:cxnSpMk id="123" creationId="{58F0BB44-0F6D-7A49-A32B-EE3F08BC51B8}"/>
          </ac:cxnSpMkLst>
        </pc:cxnChg>
        <pc:cxnChg chg="mod">
          <ac:chgData name="정 재인" userId="d6f9021f8347730d" providerId="LiveId" clId="{BDAA47E7-62CE-4558-A478-2EF85D9CC747}" dt="2019-12-11T03:54:00.693" v="17" actId="478"/>
          <ac:cxnSpMkLst>
            <pc:docMk/>
            <pc:sldMk cId="2677895627" sldId="311"/>
            <ac:cxnSpMk id="128" creationId="{83642F47-10AC-42AB-85F7-A8D7C06687D8}"/>
          </ac:cxnSpMkLst>
        </pc:cxnChg>
        <pc:cxnChg chg="mod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38" creationId="{38FE80A6-7663-6146-8AF9-442C4ACB0623}"/>
          </ac:cxnSpMkLst>
        </pc:cxnChg>
        <pc:cxnChg chg="mod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59" creationId="{5263F98B-BDDF-4449-914C-2F33A3308617}"/>
          </ac:cxnSpMkLst>
        </pc:cxnChg>
        <pc:cxnChg chg="del">
          <ac:chgData name="정 재인" userId="d6f9021f8347730d" providerId="LiveId" clId="{BDAA47E7-62CE-4558-A478-2EF85D9CC747}" dt="2019-12-11T03:53:55.941" v="13" actId="478"/>
          <ac:cxnSpMkLst>
            <pc:docMk/>
            <pc:sldMk cId="2677895627" sldId="311"/>
            <ac:cxnSpMk id="163" creationId="{5A70DED0-1F6A-114E-A556-7EB7B7ADD54E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64" creationId="{A91F1DD3-E8CB-B544-BBEA-62A6CD89CB33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71" creationId="{EA76D9C6-DF29-044A-ACEE-185CA9DC552A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78" creationId="{79E87A53-02C6-F145-A1B2-5236EB2356B0}"/>
          </ac:cxnSpMkLst>
        </pc:cxnChg>
        <pc:cxnChg chg="del">
          <ac:chgData name="정 재인" userId="d6f9021f8347730d" providerId="LiveId" clId="{BDAA47E7-62CE-4558-A478-2EF85D9CC747}" dt="2019-12-11T03:53:58.946" v="16" actId="478"/>
          <ac:cxnSpMkLst>
            <pc:docMk/>
            <pc:sldMk cId="2677895627" sldId="311"/>
            <ac:cxnSpMk id="179" creationId="{364B23CD-8494-CB4E-B6A9-6A800DBEA278}"/>
          </ac:cxnSpMkLst>
        </pc:cxnChg>
        <pc:cxnChg chg="del">
          <ac:chgData name="정 재인" userId="d6f9021f8347730d" providerId="LiveId" clId="{BDAA47E7-62CE-4558-A478-2EF85D9CC747}" dt="2019-12-11T03:53:58.484" v="15" actId="478"/>
          <ac:cxnSpMkLst>
            <pc:docMk/>
            <pc:sldMk cId="2677895627" sldId="311"/>
            <ac:cxnSpMk id="180" creationId="{55F0C85C-CEA8-114E-9D04-032958DA14A7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81" creationId="{F114138F-C16A-8743-BE84-B1B9C5E4C6A0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85" creationId="{FE382743-95D2-FD48-B8FD-CB57D9BE1398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186" creationId="{2E12DC02-E0CD-6341-8EAC-882CCD69698D}"/>
          </ac:cxnSpMkLst>
        </pc:cxnChg>
        <pc:cxnChg chg="mod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203" creationId="{2586DC04-1E46-5142-AB55-224A32B041AA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207" creationId="{05A87F95-E2F9-1641-9B44-42317AF4BB2B}"/>
          </ac:cxnSpMkLst>
        </pc:cxnChg>
        <pc:cxnChg chg="mod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212" creationId="{24E3D5E3-C365-A140-9D6F-CD2DA9FE2D9E}"/>
          </ac:cxnSpMkLst>
        </pc:cxnChg>
        <pc:cxnChg chg="del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225" creationId="{58180DC0-C6EB-8649-A4A9-6D500FE02908}"/>
          </ac:cxnSpMkLst>
        </pc:cxnChg>
        <pc:cxnChg chg="del mod">
          <ac:chgData name="정 재인" userId="d6f9021f8347730d" providerId="LiveId" clId="{BDAA47E7-62CE-4558-A478-2EF85D9CC747}" dt="2019-12-11T03:53:51.250" v="11" actId="478"/>
          <ac:cxnSpMkLst>
            <pc:docMk/>
            <pc:sldMk cId="2677895627" sldId="311"/>
            <ac:cxnSpMk id="226" creationId="{4D0403BA-EA4C-6A49-8018-9C06A8604B03}"/>
          </ac:cxnSpMkLst>
        </pc:cxnChg>
      </pc:sldChg>
    </pc:docChg>
  </pc:docChgLst>
</pc:chgInfo>
</file>

<file path=ppt/media/image1.jpeg>
</file>

<file path=ppt/media/image12.jpeg>
</file>

<file path=ppt/media/image2.jp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2077077c6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2077077c6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2654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1ee54a1a5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1ee54a1a5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14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40288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BD5A3-1223-864C-814A-28B0F3F03C3A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7345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1ee54a1a5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1ee54a1a5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8422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7583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7531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1729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39218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74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193190a5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193190a5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73252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63081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1ee54a1a5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1ee54a1a5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698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1ee54a1a5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1ee54a1a5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193190a56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193190a56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193190a5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193190a5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193190a5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193190a5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037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1ee54a1a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1ee54a1a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585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193190a5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193190a5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58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193190a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193190a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231350" y="1479425"/>
            <a:ext cx="2281800" cy="162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3000">
                <a:solidFill>
                  <a:srgbClr val="2F2F2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5200"/>
              <a:buFont typeface="Reem Kufi"/>
              <a:buNone/>
              <a:defRPr sz="52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3950" y="3045175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 sz="1200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None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bg>
      <p:bgPr>
        <a:solidFill>
          <a:srgbClr val="F3F3F3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flipH="1">
            <a:off x="6521779" y="814388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2F2F2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 flipH="1">
            <a:off x="1221906" y="3209723"/>
            <a:ext cx="25767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2F2F2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2"/>
          </p:nvPr>
        </p:nvSpPr>
        <p:spPr>
          <a:xfrm flipH="1">
            <a:off x="1950606" y="2956386"/>
            <a:ext cx="18480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2700"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 flipH="1">
            <a:off x="720000" y="886975"/>
            <a:ext cx="30852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 flipH="1">
            <a:off x="1957200" y="633638"/>
            <a:ext cx="18480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Poppins SemiBold"/>
              <a:buNone/>
              <a:defRPr sz="1000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rgbClr val="F3F3F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4133016" y="1134520"/>
            <a:ext cx="174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4133000" y="1562268"/>
            <a:ext cx="158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 idx="2" hasCustomPrompt="1"/>
          </p:nvPr>
        </p:nvSpPr>
        <p:spPr>
          <a:xfrm>
            <a:off x="719999" y="1111131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None/>
              <a:defRPr sz="40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 idx="3"/>
          </p:nvPr>
        </p:nvSpPr>
        <p:spPr>
          <a:xfrm>
            <a:off x="4127640" y="3084674"/>
            <a:ext cx="174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4"/>
          </p:nvPr>
        </p:nvSpPr>
        <p:spPr>
          <a:xfrm>
            <a:off x="4127626" y="3520863"/>
            <a:ext cx="158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 idx="5" hasCustomPrompt="1"/>
          </p:nvPr>
        </p:nvSpPr>
        <p:spPr>
          <a:xfrm>
            <a:off x="3360637" y="1111131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None/>
              <a:defRPr sz="40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ctrTitle" idx="6"/>
          </p:nvPr>
        </p:nvSpPr>
        <p:spPr>
          <a:xfrm>
            <a:off x="1488018" y="1134520"/>
            <a:ext cx="174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7" hasCustomPrompt="1"/>
          </p:nvPr>
        </p:nvSpPr>
        <p:spPr>
          <a:xfrm>
            <a:off x="719992" y="3059612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None/>
              <a:defRPr sz="40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ctrTitle" idx="8"/>
          </p:nvPr>
        </p:nvSpPr>
        <p:spPr>
          <a:xfrm>
            <a:off x="1500551" y="3084674"/>
            <a:ext cx="138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9" hasCustomPrompt="1"/>
          </p:nvPr>
        </p:nvSpPr>
        <p:spPr>
          <a:xfrm>
            <a:off x="3360637" y="3059612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None/>
              <a:defRPr sz="4000">
                <a:solidFill>
                  <a:srgbClr val="2F2F2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Fira Sans Extra Condensed Medium"/>
              <a:buNone/>
              <a:defRPr sz="72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3"/>
          </p:nvPr>
        </p:nvSpPr>
        <p:spPr>
          <a:xfrm>
            <a:off x="1488001" y="1562268"/>
            <a:ext cx="158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4"/>
          </p:nvPr>
        </p:nvSpPr>
        <p:spPr>
          <a:xfrm>
            <a:off x="1500550" y="3520863"/>
            <a:ext cx="158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3F3F3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0" y="2683925"/>
            <a:ext cx="3809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2400">
                <a:solidFill>
                  <a:srgbClr val="2F2F2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742321" y="3219125"/>
            <a:ext cx="30669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 sz="1400">
                <a:solidFill>
                  <a:srgbClr val="2F2F2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None/>
              <a:defRPr>
                <a:solidFill>
                  <a:srgbClr val="2F2F2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2" hasCustomPrompt="1"/>
          </p:nvPr>
        </p:nvSpPr>
        <p:spPr>
          <a:xfrm>
            <a:off x="1922821" y="1858355"/>
            <a:ext cx="1886400" cy="10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None/>
              <a:defRPr sz="7200">
                <a:solidFill>
                  <a:srgbClr val="2F2F2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9600"/>
              <a:buFont typeface="Fira Sans Extra Condensed Medium"/>
              <a:buNone/>
              <a:defRPr sz="9600">
                <a:solidFill>
                  <a:srgbClr val="2F2F2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rgbClr val="F3F3F3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724497" y="1037067"/>
            <a:ext cx="892500" cy="280800"/>
          </a:xfrm>
          <a:prstGeom prst="rect">
            <a:avLst/>
          </a:prstGeom>
          <a:solidFill>
            <a:srgbClr val="EC80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720000" y="3734100"/>
            <a:ext cx="2229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ubTitle" idx="2"/>
          </p:nvPr>
        </p:nvSpPr>
        <p:spPr>
          <a:xfrm>
            <a:off x="818850" y="3432575"/>
            <a:ext cx="2031300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200"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ctrTitle"/>
          </p:nvPr>
        </p:nvSpPr>
        <p:spPr>
          <a:xfrm>
            <a:off x="720000" y="383872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2F2F2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3"/>
          </p:nvPr>
        </p:nvSpPr>
        <p:spPr>
          <a:xfrm>
            <a:off x="3457500" y="3734100"/>
            <a:ext cx="2229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4"/>
          </p:nvPr>
        </p:nvSpPr>
        <p:spPr>
          <a:xfrm>
            <a:off x="3556350" y="3432575"/>
            <a:ext cx="2031300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200"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5"/>
          </p:nvPr>
        </p:nvSpPr>
        <p:spPr>
          <a:xfrm>
            <a:off x="6195000" y="3734100"/>
            <a:ext cx="2229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2F2F2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6"/>
          </p:nvPr>
        </p:nvSpPr>
        <p:spPr>
          <a:xfrm>
            <a:off x="6293850" y="3432575"/>
            <a:ext cx="2031300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200"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eem Kufi"/>
              <a:buNone/>
              <a:defRPr sz="1000" b="1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cxnSp>
        <p:nvCxnSpPr>
          <p:cNvPr id="53" name="Google Shape;53;p8"/>
          <p:cNvCxnSpPr/>
          <p:nvPr/>
        </p:nvCxnSpPr>
        <p:spPr>
          <a:xfrm>
            <a:off x="823197" y="418269"/>
            <a:ext cx="4362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3F3F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ctrTitle"/>
          </p:nvPr>
        </p:nvSpPr>
        <p:spPr>
          <a:xfrm>
            <a:off x="720000" y="2131305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2F2F2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>
            <a:off x="3089950" y="768600"/>
            <a:ext cx="5334000" cy="4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kkitt"/>
              <a:buAutoNum type="arabicPeriod"/>
              <a:defRPr sz="1100">
                <a:solidFill>
                  <a:srgbClr val="2F2F2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000">
                <a:solidFill>
                  <a:srgbClr val="2F2F2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000">
                <a:solidFill>
                  <a:srgbClr val="2F2F2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000">
                <a:solidFill>
                  <a:srgbClr val="2F2F2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000">
                <a:solidFill>
                  <a:srgbClr val="2F2F2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000">
                <a:solidFill>
                  <a:srgbClr val="2F2F2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000">
                <a:solidFill>
                  <a:srgbClr val="2F2F2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000">
                <a:solidFill>
                  <a:srgbClr val="2F2F2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000">
                <a:solidFill>
                  <a:srgbClr val="2F2F2F"/>
                </a:solidFill>
              </a:defRPr>
            </a:lvl9pPr>
          </a:lstStyle>
          <a:p>
            <a:endParaRPr/>
          </a:p>
        </p:txBody>
      </p:sp>
      <p:cxnSp>
        <p:nvCxnSpPr>
          <p:cNvPr id="112" name="Google Shape;112;p17"/>
          <p:cNvCxnSpPr/>
          <p:nvPr/>
        </p:nvCxnSpPr>
        <p:spPr>
          <a:xfrm>
            <a:off x="2242592" y="1923280"/>
            <a:ext cx="3807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7"/>
          <p:cNvSpPr/>
          <p:nvPr/>
        </p:nvSpPr>
        <p:spPr>
          <a:xfrm rot="5400000">
            <a:off x="2230186" y="2464000"/>
            <a:ext cx="892500" cy="280800"/>
          </a:xfrm>
          <a:prstGeom prst="rect">
            <a:avLst/>
          </a:prstGeom>
          <a:solidFill>
            <a:srgbClr val="EC80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3F3F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ctrTitle"/>
          </p:nvPr>
        </p:nvSpPr>
        <p:spPr>
          <a:xfrm>
            <a:off x="2376522" y="418269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2F2F2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solidFill>
          <a:srgbClr val="F3F3F3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 b="1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2800"/>
              <a:buFont typeface="Reem Kufi"/>
              <a:buNone/>
              <a:defRPr sz="2800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Font typeface="Rokkitt Regular"/>
              <a:buChar char="●"/>
              <a:defRPr sz="1800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F2F2F"/>
              </a:buClr>
              <a:buSzPts val="1400"/>
              <a:buFont typeface="Rokkitt Regular"/>
              <a:buChar char="■"/>
              <a:defRPr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63" r:id="rId6"/>
    <p:sldLayoutId id="2147483664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Guy Fawkes Mask">
            <a:extLst>
              <a:ext uri="{FF2B5EF4-FFF2-40B4-BE49-F238E27FC236}">
                <a16:creationId xmlns:a16="http://schemas.microsoft.com/office/drawing/2014/main" id="{F7762F8E-3A01-4F31-8E3E-E7F53BCE5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84"/>
          <a:stretch/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AC552C4-1715-4409-968D-85E4F12B3F90}"/>
              </a:ext>
            </a:extLst>
          </p:cNvPr>
          <p:cNvSpPr/>
          <p:nvPr/>
        </p:nvSpPr>
        <p:spPr>
          <a:xfrm>
            <a:off x="0" y="-37867"/>
            <a:ext cx="9248078" cy="5219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Google Shape;133;p24"/>
          <p:cNvSpPr/>
          <p:nvPr/>
        </p:nvSpPr>
        <p:spPr>
          <a:xfrm>
            <a:off x="1952754" y="2128996"/>
            <a:ext cx="892500" cy="280800"/>
          </a:xfrm>
          <a:prstGeom prst="rect">
            <a:avLst/>
          </a:prstGeom>
          <a:solidFill>
            <a:srgbClr val="EC80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3113950" y="2794323"/>
            <a:ext cx="2916000" cy="1591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2015450008 </a:t>
            </a:r>
            <a:r>
              <a:rPr lang="ko-KR" altLang="en-US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김유현</a:t>
            </a:r>
            <a:endParaRPr lang="en-US" altLang="ko-KR" sz="1400" dirty="0">
              <a:ln>
                <a:solidFill>
                  <a:schemeClr val="accent1">
                    <a:alpha val="15000"/>
                  </a:schemeClr>
                </a:solidFill>
              </a:ln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2015270178 </a:t>
            </a:r>
            <a:r>
              <a:rPr lang="ko-KR" altLang="en-US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정재인</a:t>
            </a:r>
            <a:endParaRPr lang="en-US" altLang="ko-KR" sz="1400" dirty="0">
              <a:ln>
                <a:solidFill>
                  <a:schemeClr val="accent1">
                    <a:alpha val="15000"/>
                  </a:schemeClr>
                </a:solidFill>
              </a:ln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2015920046 </a:t>
            </a:r>
            <a:r>
              <a:rPr lang="ko-KR" altLang="en-US" sz="1400" dirty="0">
                <a:ln>
                  <a:solidFill>
                    <a:schemeClr val="accent1">
                      <a:alpha val="1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정성훈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2A6E0-EEB6-436E-B31F-5617803C9638}"/>
              </a:ext>
            </a:extLst>
          </p:cNvPr>
          <p:cNvSpPr txBox="1"/>
          <p:nvPr/>
        </p:nvSpPr>
        <p:spPr>
          <a:xfrm>
            <a:off x="2780518" y="2055853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마스커</a:t>
            </a: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사용사례 과제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416068" y="548640"/>
            <a:ext cx="752364" cy="1844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8" name="Google Shape;298;p34"/>
          <p:cNvSpPr/>
          <p:nvPr/>
        </p:nvSpPr>
        <p:spPr>
          <a:xfrm>
            <a:off x="599708" y="959644"/>
            <a:ext cx="3872790" cy="400050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2003700" cy="234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설계 이슈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(2)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0" name="Google Shape;300;p34"/>
          <p:cNvSpPr txBox="1">
            <a:spLocks noGrp="1"/>
          </p:cNvSpPr>
          <p:nvPr>
            <p:ph type="subTitle" idx="4294967295"/>
          </p:nvPr>
        </p:nvSpPr>
        <p:spPr>
          <a:xfrm>
            <a:off x="1328316" y="1747268"/>
            <a:ext cx="26124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퀄리티 ↓ 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가격 ↓ 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0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외주사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2" name="Google Shape;302;p34"/>
          <p:cNvSpPr txBox="1">
            <a:spLocks noGrp="1"/>
          </p:cNvSpPr>
          <p:nvPr>
            <p:ph type="ctrTitle" idx="4294967295"/>
          </p:nvPr>
        </p:nvSpPr>
        <p:spPr>
          <a:xfrm>
            <a:off x="5163121" y="1350014"/>
            <a:ext cx="1383499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br>
              <a:rPr lang="en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익명성</a:t>
            </a:r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sz="1600" dirty="0">
              <a:solidFill>
                <a:srgbClr val="2F2F2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3" name="Google Shape;303;p34"/>
          <p:cNvSpPr txBox="1">
            <a:spLocks noGrp="1"/>
          </p:cNvSpPr>
          <p:nvPr>
            <p:ph type="ctrTitle" idx="4294967295"/>
          </p:nvPr>
        </p:nvSpPr>
        <p:spPr>
          <a:xfrm>
            <a:off x="971324" y="1341885"/>
            <a:ext cx="1250105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b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ko-KR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  <a:endParaRPr sz="1600" dirty="0">
              <a:solidFill>
                <a:srgbClr val="2F2F2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6" name="Google Shape;306;p34"/>
          <p:cNvSpPr txBox="1">
            <a:spLocks noGrp="1"/>
          </p:cNvSpPr>
          <p:nvPr>
            <p:ph type="subTitle" idx="4294967295"/>
          </p:nvPr>
        </p:nvSpPr>
        <p:spPr>
          <a:xfrm>
            <a:off x="5303806" y="1812006"/>
            <a:ext cx="2326476" cy="3078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토론방마다 새로운 익명 부여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4294967295"/>
          </p:nvPr>
        </p:nvSpPr>
        <p:spPr>
          <a:xfrm>
            <a:off x="5739868" y="2397610"/>
            <a:ext cx="359092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전체 하나의 익명 부여</a:t>
            </a:r>
            <a:endParaRPr sz="1050" dirty="0">
              <a:solidFill>
                <a:srgbClr val="2F2F2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8" name="Google Shape;308;p34"/>
          <p:cNvSpPr txBox="1">
            <a:spLocks noGrp="1"/>
          </p:cNvSpPr>
          <p:nvPr>
            <p:ph type="subTitle" idx="4294967295"/>
          </p:nvPr>
        </p:nvSpPr>
        <p:spPr>
          <a:xfrm>
            <a:off x="5601800" y="2892673"/>
            <a:ext cx="3805231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전체 하나의 익명 부여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+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수정 가능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4294967295"/>
          </p:nvPr>
        </p:nvSpPr>
        <p:spPr>
          <a:xfrm>
            <a:off x="5615587" y="3374904"/>
            <a:ext cx="4445361" cy="474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en-US" sz="10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토론방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입장 순서대로 익명 부여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11" name="Google Shape;311;p34"/>
          <p:cNvCxnSpPr>
            <a:cxnSpLocks/>
          </p:cNvCxnSpPr>
          <p:nvPr/>
        </p:nvCxnSpPr>
        <p:spPr>
          <a:xfrm>
            <a:off x="816843" y="2083681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34"/>
          <p:cNvCxnSpPr>
            <a:cxnSpLocks/>
          </p:cNvCxnSpPr>
          <p:nvPr/>
        </p:nvCxnSpPr>
        <p:spPr>
          <a:xfrm>
            <a:off x="802555" y="2935940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4"/>
          <p:cNvCxnSpPr>
            <a:cxnSpLocks/>
          </p:cNvCxnSpPr>
          <p:nvPr/>
        </p:nvCxnSpPr>
        <p:spPr>
          <a:xfrm>
            <a:off x="795411" y="3395289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5" name="Google Shape;315;p34"/>
          <p:cNvGrpSpPr/>
          <p:nvPr/>
        </p:nvGrpSpPr>
        <p:grpSpPr>
          <a:xfrm>
            <a:off x="4893256" y="2190839"/>
            <a:ext cx="525900" cy="1549500"/>
            <a:chOff x="4632025" y="2415775"/>
            <a:chExt cx="525900" cy="1549500"/>
          </a:xfrm>
        </p:grpSpPr>
        <p:cxnSp>
          <p:nvCxnSpPr>
            <p:cNvPr id="316" name="Google Shape;316;p34"/>
            <p:cNvCxnSpPr/>
            <p:nvPr/>
          </p:nvCxnSpPr>
          <p:spPr>
            <a:xfrm>
              <a:off x="4632025" y="2415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34"/>
            <p:cNvCxnSpPr/>
            <p:nvPr/>
          </p:nvCxnSpPr>
          <p:spPr>
            <a:xfrm>
              <a:off x="4632025" y="2932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34"/>
            <p:cNvCxnSpPr/>
            <p:nvPr/>
          </p:nvCxnSpPr>
          <p:spPr>
            <a:xfrm>
              <a:off x="4632025" y="3448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4"/>
            <p:cNvCxnSpPr/>
            <p:nvPr/>
          </p:nvCxnSpPr>
          <p:spPr>
            <a:xfrm>
              <a:off x="4632025" y="3965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3" name="Google Shape;323;p34"/>
          <p:cNvGrpSpPr/>
          <p:nvPr/>
        </p:nvGrpSpPr>
        <p:grpSpPr>
          <a:xfrm>
            <a:off x="5057251" y="2414174"/>
            <a:ext cx="211621" cy="210823"/>
            <a:chOff x="1170400" y="238275"/>
            <a:chExt cx="5238150" cy="5218400"/>
          </a:xfrm>
        </p:grpSpPr>
        <p:sp>
          <p:nvSpPr>
            <p:cNvPr id="324" name="Google Shape;324;p34"/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4"/>
          <p:cNvGrpSpPr/>
          <p:nvPr/>
        </p:nvGrpSpPr>
        <p:grpSpPr>
          <a:xfrm>
            <a:off x="957472" y="1803428"/>
            <a:ext cx="263509" cy="210887"/>
            <a:chOff x="1180200" y="757700"/>
            <a:chExt cx="5228350" cy="4184275"/>
          </a:xfrm>
        </p:grpSpPr>
        <p:sp>
          <p:nvSpPr>
            <p:cNvPr id="330" name="Google Shape;330;p34"/>
            <p:cNvSpPr/>
            <p:nvPr/>
          </p:nvSpPr>
          <p:spPr>
            <a:xfrm>
              <a:off x="1180200" y="757700"/>
              <a:ext cx="5228350" cy="4184275"/>
            </a:xfrm>
            <a:custGeom>
              <a:avLst/>
              <a:gdLst/>
              <a:ahLst/>
              <a:cxnLst/>
              <a:rect l="l" t="t" r="r" b="b"/>
              <a:pathLst>
                <a:path w="209134" h="167371" extrusionOk="0">
                  <a:moveTo>
                    <a:pt x="165459" y="0"/>
                  </a:moveTo>
                  <a:cubicBezTo>
                    <a:pt x="164381" y="0"/>
                    <a:pt x="163327" y="442"/>
                    <a:pt x="162567" y="1201"/>
                  </a:cubicBezTo>
                  <a:lnTo>
                    <a:pt x="84678" y="79090"/>
                  </a:lnTo>
                  <a:lnTo>
                    <a:pt x="46175" y="40587"/>
                  </a:lnTo>
                  <a:cubicBezTo>
                    <a:pt x="45378" y="39790"/>
                    <a:pt x="44337" y="39392"/>
                    <a:pt x="43295" y="39392"/>
                  </a:cubicBezTo>
                  <a:cubicBezTo>
                    <a:pt x="42253" y="39392"/>
                    <a:pt x="41212" y="39790"/>
                    <a:pt x="40415" y="40587"/>
                  </a:cubicBezTo>
                  <a:lnTo>
                    <a:pt x="1201" y="79801"/>
                  </a:lnTo>
                  <a:cubicBezTo>
                    <a:pt x="442" y="80585"/>
                    <a:pt x="0" y="81615"/>
                    <a:pt x="0" y="82693"/>
                  </a:cubicBezTo>
                  <a:cubicBezTo>
                    <a:pt x="0" y="83771"/>
                    <a:pt x="442" y="84801"/>
                    <a:pt x="1201" y="85585"/>
                  </a:cubicBezTo>
                  <a:lnTo>
                    <a:pt x="81786" y="166170"/>
                  </a:lnTo>
                  <a:cubicBezTo>
                    <a:pt x="82570" y="166930"/>
                    <a:pt x="83600" y="167371"/>
                    <a:pt x="84678" y="167371"/>
                  </a:cubicBezTo>
                  <a:cubicBezTo>
                    <a:pt x="85757" y="167371"/>
                    <a:pt x="86786" y="166930"/>
                    <a:pt x="87570" y="166170"/>
                  </a:cubicBezTo>
                  <a:lnTo>
                    <a:pt x="132250" y="121490"/>
                  </a:lnTo>
                  <a:cubicBezTo>
                    <a:pt x="133843" y="119897"/>
                    <a:pt x="133843" y="117299"/>
                    <a:pt x="132250" y="115731"/>
                  </a:cubicBezTo>
                  <a:cubicBezTo>
                    <a:pt x="131453" y="114934"/>
                    <a:pt x="130412" y="114536"/>
                    <a:pt x="129370" y="114536"/>
                  </a:cubicBezTo>
                  <a:cubicBezTo>
                    <a:pt x="128328" y="114536"/>
                    <a:pt x="127287" y="114934"/>
                    <a:pt x="126490" y="115731"/>
                  </a:cubicBezTo>
                  <a:lnTo>
                    <a:pt x="84678" y="157518"/>
                  </a:lnTo>
                  <a:lnTo>
                    <a:pt x="9853" y="82693"/>
                  </a:lnTo>
                  <a:lnTo>
                    <a:pt x="43307" y="49239"/>
                  </a:lnTo>
                  <a:lnTo>
                    <a:pt x="81786" y="87742"/>
                  </a:lnTo>
                  <a:cubicBezTo>
                    <a:pt x="82570" y="88502"/>
                    <a:pt x="83600" y="88943"/>
                    <a:pt x="84678" y="88943"/>
                  </a:cubicBezTo>
                  <a:cubicBezTo>
                    <a:pt x="85757" y="88943"/>
                    <a:pt x="86786" y="88502"/>
                    <a:pt x="87570" y="87742"/>
                  </a:cubicBezTo>
                  <a:lnTo>
                    <a:pt x="165459" y="9853"/>
                  </a:lnTo>
                  <a:lnTo>
                    <a:pt x="198889" y="43307"/>
                  </a:lnTo>
                  <a:lnTo>
                    <a:pt x="149553" y="92668"/>
                  </a:lnTo>
                  <a:cubicBezTo>
                    <a:pt x="147960" y="94237"/>
                    <a:pt x="147960" y="96835"/>
                    <a:pt x="149553" y="98428"/>
                  </a:cubicBezTo>
                  <a:cubicBezTo>
                    <a:pt x="150349" y="99224"/>
                    <a:pt x="151391" y="99622"/>
                    <a:pt x="152433" y="99622"/>
                  </a:cubicBezTo>
                  <a:cubicBezTo>
                    <a:pt x="153474" y="99622"/>
                    <a:pt x="154516" y="99224"/>
                    <a:pt x="155312" y="98428"/>
                  </a:cubicBezTo>
                  <a:lnTo>
                    <a:pt x="207541" y="46175"/>
                  </a:lnTo>
                  <a:cubicBezTo>
                    <a:pt x="209134" y="44582"/>
                    <a:pt x="209134" y="42008"/>
                    <a:pt x="207541" y="40415"/>
                  </a:cubicBezTo>
                  <a:lnTo>
                    <a:pt x="168327" y="1201"/>
                  </a:lnTo>
                  <a:cubicBezTo>
                    <a:pt x="167567" y="442"/>
                    <a:pt x="166537" y="0"/>
                    <a:pt x="16545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601625" y="3333575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37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201"/>
                    <a:pt x="1201" y="6961"/>
                  </a:cubicBezTo>
                  <a:cubicBezTo>
                    <a:pt x="1937" y="7721"/>
                    <a:pt x="2990" y="8137"/>
                    <a:pt x="4069" y="8137"/>
                  </a:cubicBezTo>
                  <a:cubicBezTo>
                    <a:pt x="5147" y="8137"/>
                    <a:pt x="6201" y="7721"/>
                    <a:pt x="6961" y="6961"/>
                  </a:cubicBezTo>
                  <a:cubicBezTo>
                    <a:pt x="7721" y="6201"/>
                    <a:pt x="8137" y="5147"/>
                    <a:pt x="8137" y="4069"/>
                  </a:cubicBezTo>
                  <a:cubicBezTo>
                    <a:pt x="8137" y="2990"/>
                    <a:pt x="7721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34"/>
          <p:cNvGrpSpPr/>
          <p:nvPr/>
        </p:nvGrpSpPr>
        <p:grpSpPr>
          <a:xfrm>
            <a:off x="5060171" y="2924818"/>
            <a:ext cx="263509" cy="210887"/>
            <a:chOff x="1180200" y="757700"/>
            <a:chExt cx="5228350" cy="4184275"/>
          </a:xfrm>
        </p:grpSpPr>
        <p:sp>
          <p:nvSpPr>
            <p:cNvPr id="339" name="Google Shape;339;p34"/>
            <p:cNvSpPr/>
            <p:nvPr/>
          </p:nvSpPr>
          <p:spPr>
            <a:xfrm>
              <a:off x="1180200" y="757700"/>
              <a:ext cx="5228350" cy="4184275"/>
            </a:xfrm>
            <a:custGeom>
              <a:avLst/>
              <a:gdLst/>
              <a:ahLst/>
              <a:cxnLst/>
              <a:rect l="l" t="t" r="r" b="b"/>
              <a:pathLst>
                <a:path w="209134" h="167371" extrusionOk="0">
                  <a:moveTo>
                    <a:pt x="165459" y="0"/>
                  </a:moveTo>
                  <a:cubicBezTo>
                    <a:pt x="164381" y="0"/>
                    <a:pt x="163327" y="442"/>
                    <a:pt x="162567" y="1201"/>
                  </a:cubicBezTo>
                  <a:lnTo>
                    <a:pt x="84678" y="79090"/>
                  </a:lnTo>
                  <a:lnTo>
                    <a:pt x="46175" y="40587"/>
                  </a:lnTo>
                  <a:cubicBezTo>
                    <a:pt x="45378" y="39790"/>
                    <a:pt x="44337" y="39392"/>
                    <a:pt x="43295" y="39392"/>
                  </a:cubicBezTo>
                  <a:cubicBezTo>
                    <a:pt x="42253" y="39392"/>
                    <a:pt x="41212" y="39790"/>
                    <a:pt x="40415" y="40587"/>
                  </a:cubicBezTo>
                  <a:lnTo>
                    <a:pt x="1201" y="79801"/>
                  </a:lnTo>
                  <a:cubicBezTo>
                    <a:pt x="442" y="80585"/>
                    <a:pt x="0" y="81615"/>
                    <a:pt x="0" y="82693"/>
                  </a:cubicBezTo>
                  <a:cubicBezTo>
                    <a:pt x="0" y="83771"/>
                    <a:pt x="442" y="84801"/>
                    <a:pt x="1201" y="85585"/>
                  </a:cubicBezTo>
                  <a:lnTo>
                    <a:pt x="81786" y="166170"/>
                  </a:lnTo>
                  <a:cubicBezTo>
                    <a:pt x="82570" y="166930"/>
                    <a:pt x="83600" y="167371"/>
                    <a:pt x="84678" y="167371"/>
                  </a:cubicBezTo>
                  <a:cubicBezTo>
                    <a:pt x="85757" y="167371"/>
                    <a:pt x="86786" y="166930"/>
                    <a:pt x="87570" y="166170"/>
                  </a:cubicBezTo>
                  <a:lnTo>
                    <a:pt x="132250" y="121490"/>
                  </a:lnTo>
                  <a:cubicBezTo>
                    <a:pt x="133843" y="119897"/>
                    <a:pt x="133843" y="117299"/>
                    <a:pt x="132250" y="115731"/>
                  </a:cubicBezTo>
                  <a:cubicBezTo>
                    <a:pt x="131453" y="114934"/>
                    <a:pt x="130412" y="114536"/>
                    <a:pt x="129370" y="114536"/>
                  </a:cubicBezTo>
                  <a:cubicBezTo>
                    <a:pt x="128328" y="114536"/>
                    <a:pt x="127287" y="114934"/>
                    <a:pt x="126490" y="115731"/>
                  </a:cubicBezTo>
                  <a:lnTo>
                    <a:pt x="84678" y="157518"/>
                  </a:lnTo>
                  <a:lnTo>
                    <a:pt x="9853" y="82693"/>
                  </a:lnTo>
                  <a:lnTo>
                    <a:pt x="43307" y="49239"/>
                  </a:lnTo>
                  <a:lnTo>
                    <a:pt x="81786" y="87742"/>
                  </a:lnTo>
                  <a:cubicBezTo>
                    <a:pt x="82570" y="88502"/>
                    <a:pt x="83600" y="88943"/>
                    <a:pt x="84678" y="88943"/>
                  </a:cubicBezTo>
                  <a:cubicBezTo>
                    <a:pt x="85757" y="88943"/>
                    <a:pt x="86786" y="88502"/>
                    <a:pt x="87570" y="87742"/>
                  </a:cubicBezTo>
                  <a:lnTo>
                    <a:pt x="165459" y="9853"/>
                  </a:lnTo>
                  <a:lnTo>
                    <a:pt x="198889" y="43307"/>
                  </a:lnTo>
                  <a:lnTo>
                    <a:pt x="149553" y="92668"/>
                  </a:lnTo>
                  <a:cubicBezTo>
                    <a:pt x="147960" y="94237"/>
                    <a:pt x="147960" y="96835"/>
                    <a:pt x="149553" y="98428"/>
                  </a:cubicBezTo>
                  <a:cubicBezTo>
                    <a:pt x="150349" y="99224"/>
                    <a:pt x="151391" y="99622"/>
                    <a:pt x="152433" y="99622"/>
                  </a:cubicBezTo>
                  <a:cubicBezTo>
                    <a:pt x="153474" y="99622"/>
                    <a:pt x="154516" y="99224"/>
                    <a:pt x="155312" y="98428"/>
                  </a:cubicBezTo>
                  <a:lnTo>
                    <a:pt x="207541" y="46175"/>
                  </a:lnTo>
                  <a:cubicBezTo>
                    <a:pt x="209134" y="44582"/>
                    <a:pt x="209134" y="42008"/>
                    <a:pt x="207541" y="40415"/>
                  </a:cubicBezTo>
                  <a:lnTo>
                    <a:pt x="168327" y="1201"/>
                  </a:lnTo>
                  <a:cubicBezTo>
                    <a:pt x="167567" y="442"/>
                    <a:pt x="166537" y="0"/>
                    <a:pt x="16545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4601625" y="3333575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37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201"/>
                    <a:pt x="1201" y="6961"/>
                  </a:cubicBezTo>
                  <a:cubicBezTo>
                    <a:pt x="1937" y="7721"/>
                    <a:pt x="2990" y="8137"/>
                    <a:pt x="4069" y="8137"/>
                  </a:cubicBezTo>
                  <a:cubicBezTo>
                    <a:pt x="5147" y="8137"/>
                    <a:pt x="6201" y="7721"/>
                    <a:pt x="6961" y="6961"/>
                  </a:cubicBezTo>
                  <a:cubicBezTo>
                    <a:pt x="7721" y="6201"/>
                    <a:pt x="8137" y="5147"/>
                    <a:pt x="8137" y="4069"/>
                  </a:cubicBezTo>
                  <a:cubicBezTo>
                    <a:pt x="8137" y="2990"/>
                    <a:pt x="7721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61FE40A-D791-4D56-B5E0-95A3A4255DE5}"/>
              </a:ext>
            </a:extLst>
          </p:cNvPr>
          <p:cNvSpPr/>
          <p:nvPr/>
        </p:nvSpPr>
        <p:spPr>
          <a:xfrm>
            <a:off x="1686418" y="1323607"/>
            <a:ext cx="198048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디자인을 어떻게 처리할 것인가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en-US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E80757-AEC5-4806-A9EC-38B0F1131CC4}"/>
              </a:ext>
            </a:extLst>
          </p:cNvPr>
          <p:cNvSpPr/>
          <p:nvPr/>
        </p:nvSpPr>
        <p:spPr>
          <a:xfrm>
            <a:off x="5862474" y="1330791"/>
            <a:ext cx="162659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익명의 범위를 어디까지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" name="Google Shape;298;p34">
            <a:extLst>
              <a:ext uri="{FF2B5EF4-FFF2-40B4-BE49-F238E27FC236}">
                <a16:creationId xmlns:a16="http://schemas.microsoft.com/office/drawing/2014/main" id="{C918623D-2F55-4160-9A0B-79BDAD237E7E}"/>
              </a:ext>
            </a:extLst>
          </p:cNvPr>
          <p:cNvSpPr/>
          <p:nvPr/>
        </p:nvSpPr>
        <p:spPr>
          <a:xfrm>
            <a:off x="4684765" y="959644"/>
            <a:ext cx="3872789" cy="400050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3" name="Google Shape;320;p34">
            <a:extLst>
              <a:ext uri="{FF2B5EF4-FFF2-40B4-BE49-F238E27FC236}">
                <a16:creationId xmlns:a16="http://schemas.microsoft.com/office/drawing/2014/main" id="{E538CD8E-1948-49CC-9C3C-865CC52D09C9}"/>
              </a:ext>
            </a:extLst>
          </p:cNvPr>
          <p:cNvGrpSpPr/>
          <p:nvPr/>
        </p:nvGrpSpPr>
        <p:grpSpPr>
          <a:xfrm>
            <a:off x="971324" y="3105881"/>
            <a:ext cx="211621" cy="210823"/>
            <a:chOff x="1170400" y="238275"/>
            <a:chExt cx="5238150" cy="5218400"/>
          </a:xfrm>
        </p:grpSpPr>
        <p:sp>
          <p:nvSpPr>
            <p:cNvPr id="54" name="Google Shape;321;p34">
              <a:extLst>
                <a:ext uri="{FF2B5EF4-FFF2-40B4-BE49-F238E27FC236}">
                  <a16:creationId xmlns:a16="http://schemas.microsoft.com/office/drawing/2014/main" id="{B5C5CF83-B316-42E6-B3D1-A693B15859AE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322;p34">
              <a:extLst>
                <a:ext uri="{FF2B5EF4-FFF2-40B4-BE49-F238E27FC236}">
                  <a16:creationId xmlns:a16="http://schemas.microsoft.com/office/drawing/2014/main" id="{1848A22E-B4C2-405D-87BC-2D2CF8DC2F25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CCDA9BFB-ABA3-4337-BD7E-CA29FD20810A}"/>
              </a:ext>
            </a:extLst>
          </p:cNvPr>
          <p:cNvSpPr/>
          <p:nvPr/>
        </p:nvSpPr>
        <p:spPr>
          <a:xfrm>
            <a:off x="904856" y="3935519"/>
            <a:ext cx="3572248" cy="891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1)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컨퍼런스에 제출할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MVP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모델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2)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디자인보다는 기능 구현 우선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3)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성능에 더 많은 투자 필요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60" name="Google Shape;323;p34">
            <a:extLst>
              <a:ext uri="{FF2B5EF4-FFF2-40B4-BE49-F238E27FC236}">
                <a16:creationId xmlns:a16="http://schemas.microsoft.com/office/drawing/2014/main" id="{40D70DC6-9CB8-41D8-9ED4-C085E3DA82C3}"/>
              </a:ext>
            </a:extLst>
          </p:cNvPr>
          <p:cNvGrpSpPr/>
          <p:nvPr/>
        </p:nvGrpSpPr>
        <p:grpSpPr>
          <a:xfrm>
            <a:off x="5030367" y="3458581"/>
            <a:ext cx="211621" cy="210823"/>
            <a:chOff x="1170400" y="238275"/>
            <a:chExt cx="5238150" cy="5218400"/>
          </a:xfrm>
        </p:grpSpPr>
        <p:sp>
          <p:nvSpPr>
            <p:cNvPr id="61" name="Google Shape;324;p34">
              <a:extLst>
                <a:ext uri="{FF2B5EF4-FFF2-40B4-BE49-F238E27FC236}">
                  <a16:creationId xmlns:a16="http://schemas.microsoft.com/office/drawing/2014/main" id="{EA365BCB-2AC6-4B37-B7C4-D940B622381C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5;p34">
              <a:extLst>
                <a:ext uri="{FF2B5EF4-FFF2-40B4-BE49-F238E27FC236}">
                  <a16:creationId xmlns:a16="http://schemas.microsoft.com/office/drawing/2014/main" id="{081B418E-2433-4645-9AB5-482B0D56D997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A1ADD-69E1-443E-83DC-2F94822CB03A}"/>
              </a:ext>
            </a:extLst>
          </p:cNvPr>
          <p:cNvSpPr/>
          <p:nvPr/>
        </p:nvSpPr>
        <p:spPr>
          <a:xfrm>
            <a:off x="5056521" y="3936447"/>
            <a:ext cx="3238499" cy="891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안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–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사용자의 혼란 증가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안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2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안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–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사용자가 원하는 이름 설정을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        원할 가능성 존재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311;p34">
            <a:extLst>
              <a:ext uri="{FF2B5EF4-FFF2-40B4-BE49-F238E27FC236}">
                <a16:creationId xmlns:a16="http://schemas.microsoft.com/office/drawing/2014/main" id="{FE07152A-D006-4CBF-8DC7-351B8FFA9C9A}"/>
              </a:ext>
            </a:extLst>
          </p:cNvPr>
          <p:cNvCxnSpPr>
            <a:cxnSpLocks/>
          </p:cNvCxnSpPr>
          <p:nvPr/>
        </p:nvCxnSpPr>
        <p:spPr>
          <a:xfrm>
            <a:off x="807653" y="250300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" name="Google Shape;320;p34">
            <a:extLst>
              <a:ext uri="{FF2B5EF4-FFF2-40B4-BE49-F238E27FC236}">
                <a16:creationId xmlns:a16="http://schemas.microsoft.com/office/drawing/2014/main" id="{E23E331F-0900-444E-955D-7DF323E5D2B2}"/>
              </a:ext>
            </a:extLst>
          </p:cNvPr>
          <p:cNvGrpSpPr/>
          <p:nvPr/>
        </p:nvGrpSpPr>
        <p:grpSpPr>
          <a:xfrm>
            <a:off x="973982" y="2208367"/>
            <a:ext cx="211621" cy="210823"/>
            <a:chOff x="1170400" y="238275"/>
            <a:chExt cx="5238150" cy="5218400"/>
          </a:xfrm>
        </p:grpSpPr>
        <p:sp>
          <p:nvSpPr>
            <p:cNvPr id="56" name="Google Shape;321;p34">
              <a:extLst>
                <a:ext uri="{FF2B5EF4-FFF2-40B4-BE49-F238E27FC236}">
                  <a16:creationId xmlns:a16="http://schemas.microsoft.com/office/drawing/2014/main" id="{71D2AC60-DA76-48B5-A032-35B56DB7239F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2;p34">
              <a:extLst>
                <a:ext uri="{FF2B5EF4-FFF2-40B4-BE49-F238E27FC236}">
                  <a16:creationId xmlns:a16="http://schemas.microsoft.com/office/drawing/2014/main" id="{BAD7740D-2BFA-4B24-80E1-90800E4D675E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" name="Google Shape;311;p34">
            <a:extLst>
              <a:ext uri="{FF2B5EF4-FFF2-40B4-BE49-F238E27FC236}">
                <a16:creationId xmlns:a16="http://schemas.microsoft.com/office/drawing/2014/main" id="{5413410C-421D-4209-BE09-DC1630B3C617}"/>
              </a:ext>
            </a:extLst>
          </p:cNvPr>
          <p:cNvCxnSpPr>
            <a:cxnSpLocks/>
          </p:cNvCxnSpPr>
          <p:nvPr/>
        </p:nvCxnSpPr>
        <p:spPr>
          <a:xfrm>
            <a:off x="790556" y="3863956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" name="Google Shape;320;p34">
            <a:extLst>
              <a:ext uri="{FF2B5EF4-FFF2-40B4-BE49-F238E27FC236}">
                <a16:creationId xmlns:a16="http://schemas.microsoft.com/office/drawing/2014/main" id="{20AF3BFE-D416-45E1-BE86-B887343A0F09}"/>
              </a:ext>
            </a:extLst>
          </p:cNvPr>
          <p:cNvGrpSpPr/>
          <p:nvPr/>
        </p:nvGrpSpPr>
        <p:grpSpPr>
          <a:xfrm>
            <a:off x="972543" y="3562005"/>
            <a:ext cx="211621" cy="210823"/>
            <a:chOff x="1170400" y="238275"/>
            <a:chExt cx="5238150" cy="5218400"/>
          </a:xfrm>
        </p:grpSpPr>
        <p:sp>
          <p:nvSpPr>
            <p:cNvPr id="67" name="Google Shape;321;p34">
              <a:extLst>
                <a:ext uri="{FF2B5EF4-FFF2-40B4-BE49-F238E27FC236}">
                  <a16:creationId xmlns:a16="http://schemas.microsoft.com/office/drawing/2014/main" id="{2BC26F01-3C25-4C92-B363-24D30ECB3517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22;p34">
              <a:extLst>
                <a:ext uri="{FF2B5EF4-FFF2-40B4-BE49-F238E27FC236}">
                  <a16:creationId xmlns:a16="http://schemas.microsoft.com/office/drawing/2014/main" id="{E78D089A-DD1B-4701-B767-D7B64BA43707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320;p34">
            <a:extLst>
              <a:ext uri="{FF2B5EF4-FFF2-40B4-BE49-F238E27FC236}">
                <a16:creationId xmlns:a16="http://schemas.microsoft.com/office/drawing/2014/main" id="{33C8D16A-54EA-41AC-8AAA-D9B3E5168FC4}"/>
              </a:ext>
            </a:extLst>
          </p:cNvPr>
          <p:cNvGrpSpPr/>
          <p:nvPr/>
        </p:nvGrpSpPr>
        <p:grpSpPr>
          <a:xfrm>
            <a:off x="971324" y="2646533"/>
            <a:ext cx="211621" cy="210823"/>
            <a:chOff x="1170400" y="238275"/>
            <a:chExt cx="5238150" cy="5218400"/>
          </a:xfrm>
        </p:grpSpPr>
        <p:sp>
          <p:nvSpPr>
            <p:cNvPr id="70" name="Google Shape;321;p34">
              <a:extLst>
                <a:ext uri="{FF2B5EF4-FFF2-40B4-BE49-F238E27FC236}">
                  <a16:creationId xmlns:a16="http://schemas.microsoft.com/office/drawing/2014/main" id="{428236E5-0CC8-4550-8499-F5B53E153FB3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22;p34">
              <a:extLst>
                <a:ext uri="{FF2B5EF4-FFF2-40B4-BE49-F238E27FC236}">
                  <a16:creationId xmlns:a16="http://schemas.microsoft.com/office/drawing/2014/main" id="{6DCD0F82-170D-4C53-924D-D08AF95E41E0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300;p34">
            <a:extLst>
              <a:ext uri="{FF2B5EF4-FFF2-40B4-BE49-F238E27FC236}">
                <a16:creationId xmlns:a16="http://schemas.microsoft.com/office/drawing/2014/main" id="{BD2FE1E0-45CA-4825-A6CD-03CF4AC00311}"/>
              </a:ext>
            </a:extLst>
          </p:cNvPr>
          <p:cNvSpPr txBox="1">
            <a:spLocks/>
          </p:cNvSpPr>
          <p:nvPr/>
        </p:nvSpPr>
        <p:spPr>
          <a:xfrm>
            <a:off x="1332741" y="2172449"/>
            <a:ext cx="2612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Font typeface="Rokkitt Regular"/>
              <a:buChar char="●"/>
              <a:defRPr sz="18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114300" indent="0" latinLnBrk="1">
              <a:buFont typeface="Rokkitt Regular"/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퀄리티 ↑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가격 ↑ 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0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외주사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Google Shape;300;p34">
            <a:extLst>
              <a:ext uri="{FF2B5EF4-FFF2-40B4-BE49-F238E27FC236}">
                <a16:creationId xmlns:a16="http://schemas.microsoft.com/office/drawing/2014/main" id="{E952C6E7-7D44-46C0-8562-D34ABA3F4366}"/>
              </a:ext>
            </a:extLst>
          </p:cNvPr>
          <p:cNvSpPr txBox="1">
            <a:spLocks/>
          </p:cNvSpPr>
          <p:nvPr/>
        </p:nvSpPr>
        <p:spPr>
          <a:xfrm>
            <a:off x="1318999" y="2610620"/>
            <a:ext cx="2612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Font typeface="Rokkitt Regular"/>
              <a:buChar char="●"/>
              <a:defRPr sz="18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114300" indent="0" latinLnBrk="1">
              <a:buFont typeface="Rokkitt Regular"/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퀄리티와 가격 균형 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0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외주사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" name="Google Shape;300;p34">
            <a:extLst>
              <a:ext uri="{FF2B5EF4-FFF2-40B4-BE49-F238E27FC236}">
                <a16:creationId xmlns:a16="http://schemas.microsoft.com/office/drawing/2014/main" id="{9A542089-2652-4D3B-80C6-90619826898E}"/>
              </a:ext>
            </a:extLst>
          </p:cNvPr>
          <p:cNvSpPr txBox="1">
            <a:spLocks/>
          </p:cNvSpPr>
          <p:nvPr/>
        </p:nvSpPr>
        <p:spPr>
          <a:xfrm>
            <a:off x="1337659" y="3069668"/>
            <a:ext cx="2612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Font typeface="Rokkitt Regular"/>
              <a:buChar char="●"/>
              <a:defRPr sz="18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114300" indent="0" latinLnBrk="1">
              <a:buFont typeface="Rokkitt Regular"/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디자이너 채용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Google Shape;300;p34">
            <a:extLst>
              <a:ext uri="{FF2B5EF4-FFF2-40B4-BE49-F238E27FC236}">
                <a16:creationId xmlns:a16="http://schemas.microsoft.com/office/drawing/2014/main" id="{9F53B87D-B9F0-4136-BA87-08E7A37F4EB4}"/>
              </a:ext>
            </a:extLst>
          </p:cNvPr>
          <p:cNvSpPr txBox="1">
            <a:spLocks/>
          </p:cNvSpPr>
          <p:nvPr/>
        </p:nvSpPr>
        <p:spPr>
          <a:xfrm>
            <a:off x="1346204" y="3535903"/>
            <a:ext cx="2612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Font typeface="Rokkitt Regular"/>
              <a:buChar char="●"/>
              <a:defRPr sz="18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●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Rokkitt Regular"/>
              <a:buChar char="○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F2F2F"/>
              </a:buClr>
              <a:buSzPts val="1400"/>
              <a:buFont typeface="Rokkitt Regular"/>
              <a:buChar char="■"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114300" indent="0" latinLnBrk="1">
              <a:buFont typeface="Rokkitt Regular"/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직접 디자인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76" name="Google Shape;323;p34">
            <a:extLst>
              <a:ext uri="{FF2B5EF4-FFF2-40B4-BE49-F238E27FC236}">
                <a16:creationId xmlns:a16="http://schemas.microsoft.com/office/drawing/2014/main" id="{0E51A7E6-4060-41D6-BC96-75FAD6BAB4FF}"/>
              </a:ext>
            </a:extLst>
          </p:cNvPr>
          <p:cNvGrpSpPr/>
          <p:nvPr/>
        </p:nvGrpSpPr>
        <p:grpSpPr>
          <a:xfrm>
            <a:off x="5051799" y="1852554"/>
            <a:ext cx="211621" cy="210823"/>
            <a:chOff x="1170400" y="238275"/>
            <a:chExt cx="5238150" cy="5218400"/>
          </a:xfrm>
        </p:grpSpPr>
        <p:sp>
          <p:nvSpPr>
            <p:cNvPr id="77" name="Google Shape;324;p34">
              <a:extLst>
                <a:ext uri="{FF2B5EF4-FFF2-40B4-BE49-F238E27FC236}">
                  <a16:creationId xmlns:a16="http://schemas.microsoft.com/office/drawing/2014/main" id="{142338E1-DEA9-441E-B459-AF234BA029A2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25;p34">
              <a:extLst>
                <a:ext uri="{FF2B5EF4-FFF2-40B4-BE49-F238E27FC236}">
                  <a16:creationId xmlns:a16="http://schemas.microsoft.com/office/drawing/2014/main" id="{A0E9CF77-86FF-4094-9F10-3FB337E5B062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0674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oup of People Sitting Inside Room">
            <a:extLst>
              <a:ext uri="{FF2B5EF4-FFF2-40B4-BE49-F238E27FC236}">
                <a16:creationId xmlns:a16="http://schemas.microsoft.com/office/drawing/2014/main" id="{E81BE29F-B641-4B57-A59D-44171C711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795" r="-166" b="12578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58E89FC-9B88-4D67-8642-DEC9495F85BB}"/>
              </a:ext>
            </a:extLst>
          </p:cNvPr>
          <p:cNvSpPr/>
          <p:nvPr/>
        </p:nvSpPr>
        <p:spPr>
          <a:xfrm>
            <a:off x="0" y="0"/>
            <a:ext cx="9144000" cy="518136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2"/>
          </p:nvPr>
        </p:nvSpPr>
        <p:spPr>
          <a:xfrm>
            <a:off x="1922821" y="1858355"/>
            <a:ext cx="1886400" cy="10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02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1254266" y="2572853"/>
            <a:ext cx="3809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F3F3F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구조</a:t>
            </a:r>
            <a:endParaRPr sz="3600" dirty="0">
              <a:solidFill>
                <a:srgbClr val="F3F3F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82" name="Google Shape;182;p28"/>
          <p:cNvCxnSpPr/>
          <p:nvPr/>
        </p:nvCxnSpPr>
        <p:spPr>
          <a:xfrm>
            <a:off x="2932796" y="1883327"/>
            <a:ext cx="3340800" cy="0"/>
          </a:xfrm>
          <a:prstGeom prst="straightConnector1">
            <a:avLst/>
          </a:prstGeom>
          <a:noFill/>
          <a:ln w="2857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18107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48640"/>
            <a:ext cx="752364" cy="1844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79" y="206141"/>
            <a:ext cx="2612457" cy="293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구조 개요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18;p39">
            <a:extLst>
              <a:ext uri="{FF2B5EF4-FFF2-40B4-BE49-F238E27FC236}">
                <a16:creationId xmlns:a16="http://schemas.microsoft.com/office/drawing/2014/main" id="{57B68214-05C1-47AF-B6ED-3E6E3CAB1F83}"/>
              </a:ext>
            </a:extLst>
          </p:cNvPr>
          <p:cNvSpPr/>
          <p:nvPr/>
        </p:nvSpPr>
        <p:spPr>
          <a:xfrm>
            <a:off x="902745" y="1144742"/>
            <a:ext cx="92100" cy="92100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19;p39">
            <a:extLst>
              <a:ext uri="{FF2B5EF4-FFF2-40B4-BE49-F238E27FC236}">
                <a16:creationId xmlns:a16="http://schemas.microsoft.com/office/drawing/2014/main" id="{3E57BF66-0AE8-4E9C-8A7F-48F8953BD26D}"/>
              </a:ext>
            </a:extLst>
          </p:cNvPr>
          <p:cNvSpPr/>
          <p:nvPr/>
        </p:nvSpPr>
        <p:spPr>
          <a:xfrm>
            <a:off x="880664" y="1840656"/>
            <a:ext cx="92100" cy="921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20;p39">
            <a:extLst>
              <a:ext uri="{FF2B5EF4-FFF2-40B4-BE49-F238E27FC236}">
                <a16:creationId xmlns:a16="http://schemas.microsoft.com/office/drawing/2014/main" id="{C4984338-0409-405C-900C-0FAC7DD75F0D}"/>
              </a:ext>
            </a:extLst>
          </p:cNvPr>
          <p:cNvSpPr/>
          <p:nvPr/>
        </p:nvSpPr>
        <p:spPr>
          <a:xfrm>
            <a:off x="875016" y="2582618"/>
            <a:ext cx="92100" cy="92100"/>
          </a:xfrm>
          <a:prstGeom prst="rect">
            <a:avLst/>
          </a:prstGeom>
          <a:solidFill>
            <a:srgbClr val="EC80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21;p39">
            <a:extLst>
              <a:ext uri="{FF2B5EF4-FFF2-40B4-BE49-F238E27FC236}">
                <a16:creationId xmlns:a16="http://schemas.microsoft.com/office/drawing/2014/main" id="{AE963FF9-8638-46C0-AE37-462F67E4E2A2}"/>
              </a:ext>
            </a:extLst>
          </p:cNvPr>
          <p:cNvSpPr/>
          <p:nvPr/>
        </p:nvSpPr>
        <p:spPr>
          <a:xfrm>
            <a:off x="872572" y="3327084"/>
            <a:ext cx="92100" cy="92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68D9ED-F1C2-416B-BA92-72E11E7629AD}"/>
              </a:ext>
            </a:extLst>
          </p:cNvPr>
          <p:cNvSpPr/>
          <p:nvPr/>
        </p:nvSpPr>
        <p:spPr>
          <a:xfrm>
            <a:off x="1042970" y="906084"/>
            <a:ext cx="4572000" cy="70096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로그인 </a:t>
            </a:r>
            <a:r>
              <a:rPr lang="ko-KR" altLang="en-US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→ 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인증 진행</a:t>
            </a:r>
            <a:endParaRPr lang="en-US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인증에 성공한 사용자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→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토큰과 익명의 닉네</a:t>
            </a:r>
            <a:r>
              <a:rPr lang="ko-KR" altLang="en-US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임 부여</a:t>
            </a:r>
            <a:endParaRPr lang="ko-KR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017B907-61CC-4256-BF88-2FB7FB01D207}"/>
              </a:ext>
            </a:extLst>
          </p:cNvPr>
          <p:cNvSpPr/>
          <p:nvPr/>
        </p:nvSpPr>
        <p:spPr>
          <a:xfrm>
            <a:off x="1004487" y="1668222"/>
            <a:ext cx="8608851" cy="700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제목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내용을 필수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활성화 기간 선택하여 </a:t>
            </a:r>
            <a:r>
              <a:rPr lang="ko-KR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작성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원한다면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사진과 유투브 비디오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포함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latinLnBrk="1">
              <a:lnSpc>
                <a:spcPct val="150000"/>
              </a:lnSpc>
            </a:pP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작성한 토크방을 등록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요청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→ 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서버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는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해당 토크방을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추가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활성화 대기 리스트에 해당 </a:t>
            </a:r>
            <a:r>
              <a:rPr lang="ko-KR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추가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D1D6DA0-3EA9-402B-BB3D-997EE11907C7}"/>
              </a:ext>
            </a:extLst>
          </p:cNvPr>
          <p:cNvSpPr/>
          <p:nvPr/>
        </p:nvSpPr>
        <p:spPr>
          <a:xfrm>
            <a:off x="1042970" y="2436875"/>
            <a:ext cx="7704520" cy="700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토크방에 흥미를 가질 시 해당 토크방의 활성화에 동의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→ 3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명의 동의가 충족될 시 </a:t>
            </a:r>
            <a:endParaRPr lang="en-US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서버에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토크방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활성화 요청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DB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에 추가된 후 활성화 리스트에 추가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941649-AABC-4719-8199-5E3142882E02}"/>
              </a:ext>
            </a:extLst>
          </p:cNvPr>
          <p:cNvSpPr/>
          <p:nvPr/>
        </p:nvSpPr>
        <p:spPr>
          <a:xfrm>
            <a:off x="1042969" y="3194310"/>
            <a:ext cx="5875721" cy="377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사용자는 활성화된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토크방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중 관심가지는 </a:t>
            </a:r>
            <a:r>
              <a:rPr lang="ko-KR" altLang="en-US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주제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에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좋아요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댓글 등으로 참여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F3D520-8F1C-455B-99C4-97856A15B5E1}"/>
              </a:ext>
            </a:extLst>
          </p:cNvPr>
          <p:cNvSpPr/>
          <p:nvPr/>
        </p:nvSpPr>
        <p:spPr>
          <a:xfrm>
            <a:off x="1042969" y="3725352"/>
            <a:ext cx="8230503" cy="700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사용자의 활동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촉진을 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위해 서버는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원시그널에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유저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id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값과 내용을 포함한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푸쉬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알림을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원시그널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API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에 요청</a:t>
            </a:r>
            <a:endParaRPr lang="en-US" altLang="ko-KR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50000"/>
              </a:lnSpc>
            </a:pP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→</a:t>
            </a:r>
            <a:r>
              <a:rPr lang="en-US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원시그널은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사용자에게 </a:t>
            </a:r>
            <a:r>
              <a:rPr lang="ko-KR" altLang="ko-KR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푸쉬알림을</a:t>
            </a:r>
            <a:r>
              <a:rPr lang="ko-KR" altLang="ko-KR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발송</a:t>
            </a:r>
          </a:p>
        </p:txBody>
      </p:sp>
      <p:sp>
        <p:nvSpPr>
          <p:cNvPr id="16" name="Google Shape;418;p39">
            <a:extLst>
              <a:ext uri="{FF2B5EF4-FFF2-40B4-BE49-F238E27FC236}">
                <a16:creationId xmlns:a16="http://schemas.microsoft.com/office/drawing/2014/main" id="{D573F234-E335-461B-A3EF-E3485F7CD4F7}"/>
              </a:ext>
            </a:extLst>
          </p:cNvPr>
          <p:cNvSpPr/>
          <p:nvPr/>
        </p:nvSpPr>
        <p:spPr>
          <a:xfrm>
            <a:off x="885213" y="3910858"/>
            <a:ext cx="92100" cy="92100"/>
          </a:xfrm>
          <a:prstGeom prst="rect">
            <a:avLst/>
          </a:prstGeom>
          <a:solidFill>
            <a:srgbClr val="2F2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7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1FF0A5-77F7-4A48-9642-670928D6C101}"/>
              </a:ext>
            </a:extLst>
          </p:cNvPr>
          <p:cNvSpPr txBox="1"/>
          <p:nvPr/>
        </p:nvSpPr>
        <p:spPr>
          <a:xfrm>
            <a:off x="1108259" y="2678346"/>
            <a:ext cx="44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UI</a:t>
            </a:r>
            <a:endParaRPr kumimoji="1" lang="ko-KR" alt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60F3BE-7D06-8A42-B291-377B7844DC7F}"/>
              </a:ext>
            </a:extLst>
          </p:cNvPr>
          <p:cNvSpPr txBox="1"/>
          <p:nvPr/>
        </p:nvSpPr>
        <p:spPr>
          <a:xfrm>
            <a:off x="2464576" y="2558085"/>
            <a:ext cx="73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/>
              <a:t>로그인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4C6F977-0B53-C740-93C1-50F03C2363D8}"/>
              </a:ext>
            </a:extLst>
          </p:cNvPr>
          <p:cNvCxnSpPr>
            <a:cxnSpLocks/>
          </p:cNvCxnSpPr>
          <p:nvPr/>
        </p:nvCxnSpPr>
        <p:spPr>
          <a:xfrm>
            <a:off x="1625166" y="2514733"/>
            <a:ext cx="735226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BCE245C-05DB-AF4A-ACF4-C3E4AB6CA061}"/>
              </a:ext>
            </a:extLst>
          </p:cNvPr>
          <p:cNvSpPr txBox="1"/>
          <p:nvPr/>
        </p:nvSpPr>
        <p:spPr>
          <a:xfrm>
            <a:off x="1734832" y="2228467"/>
            <a:ext cx="5097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50" dirty="0"/>
              <a:t>Auth</a:t>
            </a:r>
            <a:endParaRPr kumimoji="1" lang="ko-KR" altLang="en-US" sz="10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619552-1479-0D43-8930-C1EDA1536CA9}"/>
              </a:ext>
            </a:extLst>
          </p:cNvPr>
          <p:cNvSpPr txBox="1"/>
          <p:nvPr/>
        </p:nvSpPr>
        <p:spPr>
          <a:xfrm>
            <a:off x="1954862" y="1708071"/>
            <a:ext cx="5097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토큰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57D023-547C-F547-AAF5-2A42A182837E}"/>
              </a:ext>
            </a:extLst>
          </p:cNvPr>
          <p:cNvSpPr txBox="1"/>
          <p:nvPr/>
        </p:nvSpPr>
        <p:spPr>
          <a:xfrm>
            <a:off x="1961885" y="3069246"/>
            <a:ext cx="47264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/>
              <a:t>익명</a:t>
            </a:r>
            <a:endParaRPr kumimoji="1" lang="en-US" altLang="ko-KR" sz="1050" dirty="0"/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C3B617D7-11FE-E847-81F3-785EE4E2A6DF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2209719" y="1961987"/>
            <a:ext cx="230036" cy="137584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F1ED4A43-0C03-5244-A9FC-88B56281A49D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2198210" y="2885153"/>
            <a:ext cx="241812" cy="184093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80C77B8-C5E3-7B4D-8639-F05505ED13EB}"/>
              </a:ext>
            </a:extLst>
          </p:cNvPr>
          <p:cNvSpPr txBox="1"/>
          <p:nvPr/>
        </p:nvSpPr>
        <p:spPr>
          <a:xfrm>
            <a:off x="4314130" y="1269052"/>
            <a:ext cx="16218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작성</a:t>
            </a:r>
          </a:p>
        </p:txBody>
      </p:sp>
      <p:grpSp>
        <p:nvGrpSpPr>
          <p:cNvPr id="235" name="그룹 234">
            <a:extLst>
              <a:ext uri="{FF2B5EF4-FFF2-40B4-BE49-F238E27FC236}">
                <a16:creationId xmlns:a16="http://schemas.microsoft.com/office/drawing/2014/main" id="{8884F404-5C04-E444-8691-A34E936DE5E1}"/>
              </a:ext>
            </a:extLst>
          </p:cNvPr>
          <p:cNvGrpSpPr/>
          <p:nvPr/>
        </p:nvGrpSpPr>
        <p:grpSpPr>
          <a:xfrm>
            <a:off x="2829949" y="1171560"/>
            <a:ext cx="1417940" cy="738156"/>
            <a:chOff x="2903835" y="1338505"/>
            <a:chExt cx="1890586" cy="984208"/>
          </a:xfrm>
        </p:grpSpPr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C1D2C7-5D74-A94C-A68A-DA804F7FE5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3835" y="1338505"/>
              <a:ext cx="1890586" cy="16762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E9FC6E3F-AE21-5D49-9435-0D26800DC1B3}"/>
                </a:ext>
              </a:extLst>
            </p:cNvPr>
            <p:cNvCxnSpPr>
              <a:cxnSpLocks/>
            </p:cNvCxnSpPr>
            <p:nvPr/>
          </p:nvCxnSpPr>
          <p:spPr>
            <a:xfrm>
              <a:off x="2903835" y="1346886"/>
              <a:ext cx="0" cy="975827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F366C80-ACDB-0243-975D-42EC45BD5508}"/>
              </a:ext>
            </a:extLst>
          </p:cNvPr>
          <p:cNvSpPr txBox="1"/>
          <p:nvPr/>
        </p:nvSpPr>
        <p:spPr>
          <a:xfrm>
            <a:off x="7135428" y="2877294"/>
            <a:ext cx="14979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500" dirty="0" err="1"/>
              <a:t>마스커</a:t>
            </a:r>
            <a:r>
              <a:rPr kumimoji="1" lang="ko-KR" altLang="en-US" sz="1500" dirty="0"/>
              <a:t> 서버</a:t>
            </a:r>
            <a:endParaRPr kumimoji="1" lang="en-US" altLang="ko-KR" sz="1500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DA043BF-A6E4-CC48-8101-B98D7C20F8E0}"/>
              </a:ext>
            </a:extLst>
          </p:cNvPr>
          <p:cNvCxnSpPr>
            <a:cxnSpLocks/>
          </p:cNvCxnSpPr>
          <p:nvPr/>
        </p:nvCxnSpPr>
        <p:spPr>
          <a:xfrm>
            <a:off x="1338459" y="1734113"/>
            <a:ext cx="0" cy="412994"/>
          </a:xfrm>
          <a:prstGeom prst="straightConnector1">
            <a:avLst/>
          </a:prstGeom>
          <a:ln w="1905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0AF132C-1C60-574A-96D7-2C393FB8C408}"/>
              </a:ext>
            </a:extLst>
          </p:cNvPr>
          <p:cNvSpPr txBox="1"/>
          <p:nvPr/>
        </p:nvSpPr>
        <p:spPr>
          <a:xfrm>
            <a:off x="1039126" y="1528282"/>
            <a:ext cx="7352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/>
              <a:t>사용자</a:t>
            </a:r>
          </a:p>
        </p:txBody>
      </p:sp>
      <p:cxnSp>
        <p:nvCxnSpPr>
          <p:cNvPr id="61" name="꺾인 연결선[E] 60">
            <a:extLst>
              <a:ext uri="{FF2B5EF4-FFF2-40B4-BE49-F238E27FC236}">
                <a16:creationId xmlns:a16="http://schemas.microsoft.com/office/drawing/2014/main" id="{39447CD4-42D7-EE4C-AB58-0E4C0B505B2C}"/>
              </a:ext>
            </a:extLst>
          </p:cNvPr>
          <p:cNvCxnSpPr>
            <a:cxnSpLocks/>
          </p:cNvCxnSpPr>
          <p:nvPr/>
        </p:nvCxnSpPr>
        <p:spPr>
          <a:xfrm>
            <a:off x="6017989" y="1171560"/>
            <a:ext cx="1868962" cy="1071582"/>
          </a:xfrm>
          <a:prstGeom prst="bentConnector3">
            <a:avLst>
              <a:gd name="adj1" fmla="val 100083"/>
            </a:avLst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oogle Shape;12150;p63">
            <a:extLst>
              <a:ext uri="{FF2B5EF4-FFF2-40B4-BE49-F238E27FC236}">
                <a16:creationId xmlns:a16="http://schemas.microsoft.com/office/drawing/2014/main" id="{BBDAE50B-C7D2-A548-BC4D-094A29670649}"/>
              </a:ext>
            </a:extLst>
          </p:cNvPr>
          <p:cNvGrpSpPr/>
          <p:nvPr/>
        </p:nvGrpSpPr>
        <p:grpSpPr>
          <a:xfrm>
            <a:off x="4200630" y="500130"/>
            <a:ext cx="326181" cy="326211"/>
            <a:chOff x="5549861" y="3817349"/>
            <a:chExt cx="345642" cy="345674"/>
          </a:xfrm>
          <a:solidFill>
            <a:srgbClr val="FF0000"/>
          </a:solidFill>
        </p:grpSpPr>
        <p:sp>
          <p:nvSpPr>
            <p:cNvPr id="67" name="Google Shape;12151;p63">
              <a:extLst>
                <a:ext uri="{FF2B5EF4-FFF2-40B4-BE49-F238E27FC236}">
                  <a16:creationId xmlns:a16="http://schemas.microsoft.com/office/drawing/2014/main" id="{0C5F2EF3-1A11-304C-A77A-577C80E0788F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8" name="Google Shape;12152;p63">
              <a:extLst>
                <a:ext uri="{FF2B5EF4-FFF2-40B4-BE49-F238E27FC236}">
                  <a16:creationId xmlns:a16="http://schemas.microsoft.com/office/drawing/2014/main" id="{B90CC9B3-183E-104F-A0B8-DE1FF5716A56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69" name="Google Shape;12153;p63">
              <a:extLst>
                <a:ext uri="{FF2B5EF4-FFF2-40B4-BE49-F238E27FC236}">
                  <a16:creationId xmlns:a16="http://schemas.microsoft.com/office/drawing/2014/main" id="{7D777569-6EAB-244A-A7BB-9946438DC6E4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77" name="Google Shape;11369;p61">
            <a:extLst>
              <a:ext uri="{FF2B5EF4-FFF2-40B4-BE49-F238E27FC236}">
                <a16:creationId xmlns:a16="http://schemas.microsoft.com/office/drawing/2014/main" id="{CBBF97A4-F9F0-F24C-B055-841350A493C3}"/>
              </a:ext>
            </a:extLst>
          </p:cNvPr>
          <p:cNvGrpSpPr/>
          <p:nvPr/>
        </p:nvGrpSpPr>
        <p:grpSpPr>
          <a:xfrm>
            <a:off x="4859068" y="793683"/>
            <a:ext cx="522080" cy="412939"/>
            <a:chOff x="6183451" y="2462140"/>
            <a:chExt cx="351445" cy="277976"/>
          </a:xfrm>
          <a:solidFill>
            <a:srgbClr val="A9752C"/>
          </a:solidFill>
        </p:grpSpPr>
        <p:sp>
          <p:nvSpPr>
            <p:cNvPr id="78" name="Google Shape;11370;p61">
              <a:extLst>
                <a:ext uri="{FF2B5EF4-FFF2-40B4-BE49-F238E27FC236}">
                  <a16:creationId xmlns:a16="http://schemas.microsoft.com/office/drawing/2014/main" id="{F01C6236-B222-3849-86B8-3647FBE62B1C}"/>
                </a:ext>
              </a:extLst>
            </p:cNvPr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79" name="Google Shape;11371;p61">
              <a:extLst>
                <a:ext uri="{FF2B5EF4-FFF2-40B4-BE49-F238E27FC236}">
                  <a16:creationId xmlns:a16="http://schemas.microsoft.com/office/drawing/2014/main" id="{4897B74D-41D1-654A-B73F-693839FC37B5}"/>
                </a:ext>
              </a:extLst>
            </p:cNvPr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80" name="Google Shape;11372;p61">
              <a:extLst>
                <a:ext uri="{FF2B5EF4-FFF2-40B4-BE49-F238E27FC236}">
                  <a16:creationId xmlns:a16="http://schemas.microsoft.com/office/drawing/2014/main" id="{4F99567B-A74F-AA4D-A726-66374BBAC742}"/>
                </a:ext>
              </a:extLst>
            </p:cNvPr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81" name="Google Shape;11373;p61">
              <a:extLst>
                <a:ext uri="{FF2B5EF4-FFF2-40B4-BE49-F238E27FC236}">
                  <a16:creationId xmlns:a16="http://schemas.microsoft.com/office/drawing/2014/main" id="{83D43D54-42B2-9940-8164-AC9C1E14921B}"/>
                </a:ext>
              </a:extLst>
            </p:cNvPr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82" name="Google Shape;11374;p61">
              <a:extLst>
                <a:ext uri="{FF2B5EF4-FFF2-40B4-BE49-F238E27FC236}">
                  <a16:creationId xmlns:a16="http://schemas.microsoft.com/office/drawing/2014/main" id="{3B323716-529E-3942-A2E6-62112B7C4D5A}"/>
                </a:ext>
              </a:extLst>
            </p:cNvPr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83" name="Google Shape;11375;p61">
              <a:extLst>
                <a:ext uri="{FF2B5EF4-FFF2-40B4-BE49-F238E27FC236}">
                  <a16:creationId xmlns:a16="http://schemas.microsoft.com/office/drawing/2014/main" id="{E1ADB338-4B2D-2844-B391-D120FBCF05DA}"/>
                </a:ext>
              </a:extLst>
            </p:cNvPr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  <p:sp>
          <p:nvSpPr>
            <p:cNvPr id="84" name="Google Shape;11376;p61">
              <a:extLst>
                <a:ext uri="{FF2B5EF4-FFF2-40B4-BE49-F238E27FC236}">
                  <a16:creationId xmlns:a16="http://schemas.microsoft.com/office/drawing/2014/main" id="{B8DEC16D-FDE3-CC4F-80CE-7AC4E1F3F5AE}"/>
                </a:ext>
              </a:extLst>
            </p:cNvPr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>
                <a:solidFill>
                  <a:srgbClr val="FF0000"/>
                </a:solidFill>
              </a:endParaRPr>
            </a:p>
          </p:txBody>
        </p:sp>
      </p:grpSp>
      <p:grpSp>
        <p:nvGrpSpPr>
          <p:cNvPr id="96" name="Google Shape;10566;p60">
            <a:extLst>
              <a:ext uri="{FF2B5EF4-FFF2-40B4-BE49-F238E27FC236}">
                <a16:creationId xmlns:a16="http://schemas.microsoft.com/office/drawing/2014/main" id="{B7B363D6-8B3C-8244-8A6D-0BC41E2611FD}"/>
              </a:ext>
            </a:extLst>
          </p:cNvPr>
          <p:cNvGrpSpPr/>
          <p:nvPr/>
        </p:nvGrpSpPr>
        <p:grpSpPr>
          <a:xfrm>
            <a:off x="1859376" y="2016274"/>
            <a:ext cx="229736" cy="260552"/>
            <a:chOff x="1310655" y="3360527"/>
            <a:chExt cx="306314" cy="347403"/>
          </a:xfrm>
          <a:solidFill>
            <a:schemeClr val="bg2">
              <a:lumMod val="75000"/>
            </a:schemeClr>
          </a:solidFill>
        </p:grpSpPr>
        <p:sp>
          <p:nvSpPr>
            <p:cNvPr id="97" name="Google Shape;10567;p60">
              <a:extLst>
                <a:ext uri="{FF2B5EF4-FFF2-40B4-BE49-F238E27FC236}">
                  <a16:creationId xmlns:a16="http://schemas.microsoft.com/office/drawing/2014/main" id="{F429131B-C482-354D-B3C0-E57B9D79F826}"/>
                </a:ext>
              </a:extLst>
            </p:cNvPr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98" name="Google Shape;10568;p60">
              <a:extLst>
                <a:ext uri="{FF2B5EF4-FFF2-40B4-BE49-F238E27FC236}">
                  <a16:creationId xmlns:a16="http://schemas.microsoft.com/office/drawing/2014/main" id="{B2424E72-F3CE-F344-95FE-6B30A6CE4228}"/>
                </a:ext>
              </a:extLst>
            </p:cNvPr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99" name="Google Shape;10569;p60">
              <a:extLst>
                <a:ext uri="{FF2B5EF4-FFF2-40B4-BE49-F238E27FC236}">
                  <a16:creationId xmlns:a16="http://schemas.microsoft.com/office/drawing/2014/main" id="{79D5F14B-7EBA-A745-A140-89FA7FA8DDEA}"/>
                </a:ext>
              </a:extLst>
            </p:cNvPr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0" name="Google Shape;10570;p60">
              <a:extLst>
                <a:ext uri="{FF2B5EF4-FFF2-40B4-BE49-F238E27FC236}">
                  <a16:creationId xmlns:a16="http://schemas.microsoft.com/office/drawing/2014/main" id="{8B5A2C0E-9BE4-5548-8B97-DE6143DFF76C}"/>
                </a:ext>
              </a:extLst>
            </p:cNvPr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1" name="Google Shape;10571;p60">
              <a:extLst>
                <a:ext uri="{FF2B5EF4-FFF2-40B4-BE49-F238E27FC236}">
                  <a16:creationId xmlns:a16="http://schemas.microsoft.com/office/drawing/2014/main" id="{DA7338BF-AE85-544D-B430-96734D2B4723}"/>
                </a:ext>
              </a:extLst>
            </p:cNvPr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02" name="Google Shape;10580;p60">
            <a:extLst>
              <a:ext uri="{FF2B5EF4-FFF2-40B4-BE49-F238E27FC236}">
                <a16:creationId xmlns:a16="http://schemas.microsoft.com/office/drawing/2014/main" id="{819A50D3-7BF1-FB45-BEB8-AAE53CF0D778}"/>
              </a:ext>
            </a:extLst>
          </p:cNvPr>
          <p:cNvGrpSpPr/>
          <p:nvPr/>
        </p:nvGrpSpPr>
        <p:grpSpPr>
          <a:xfrm>
            <a:off x="1749851" y="3006534"/>
            <a:ext cx="276139" cy="266065"/>
            <a:chOff x="3967213" y="3356947"/>
            <a:chExt cx="368185" cy="354753"/>
          </a:xfrm>
          <a:solidFill>
            <a:schemeClr val="accent3">
              <a:lumMod val="50000"/>
            </a:schemeClr>
          </a:solidFill>
        </p:grpSpPr>
        <p:sp>
          <p:nvSpPr>
            <p:cNvPr id="103" name="Google Shape;10581;p60">
              <a:extLst>
                <a:ext uri="{FF2B5EF4-FFF2-40B4-BE49-F238E27FC236}">
                  <a16:creationId xmlns:a16="http://schemas.microsoft.com/office/drawing/2014/main" id="{876B7F59-1FEF-404A-B408-BCD03364C3D6}"/>
                </a:ext>
              </a:extLst>
            </p:cNvPr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4" name="Google Shape;10582;p60">
              <a:extLst>
                <a:ext uri="{FF2B5EF4-FFF2-40B4-BE49-F238E27FC236}">
                  <a16:creationId xmlns:a16="http://schemas.microsoft.com/office/drawing/2014/main" id="{1BE2F684-E965-1F40-833F-49F54662A8FC}"/>
                </a:ext>
              </a:extLst>
            </p:cNvPr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5" name="Google Shape;10583;p60">
              <a:extLst>
                <a:ext uri="{FF2B5EF4-FFF2-40B4-BE49-F238E27FC236}">
                  <a16:creationId xmlns:a16="http://schemas.microsoft.com/office/drawing/2014/main" id="{55B0977B-4501-934F-9352-FAB66FE24382}"/>
                </a:ext>
              </a:extLst>
            </p:cNvPr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6" name="Google Shape;10584;p60">
              <a:extLst>
                <a:ext uri="{FF2B5EF4-FFF2-40B4-BE49-F238E27FC236}">
                  <a16:creationId xmlns:a16="http://schemas.microsoft.com/office/drawing/2014/main" id="{0AD715F9-28EB-5D4C-94CF-323D324CEEA2}"/>
                </a:ext>
              </a:extLst>
            </p:cNvPr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07" name="Google Shape;10585;p60">
              <a:extLst>
                <a:ext uri="{FF2B5EF4-FFF2-40B4-BE49-F238E27FC236}">
                  <a16:creationId xmlns:a16="http://schemas.microsoft.com/office/drawing/2014/main" id="{56623BCC-C270-594C-B942-5196B2D413D5}"/>
                </a:ext>
              </a:extLst>
            </p:cNvPr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08" name="Google Shape;11028;p60">
            <a:extLst>
              <a:ext uri="{FF2B5EF4-FFF2-40B4-BE49-F238E27FC236}">
                <a16:creationId xmlns:a16="http://schemas.microsoft.com/office/drawing/2014/main" id="{CDB05FEB-D76B-6148-BC9F-526DDEE3AADC}"/>
              </a:ext>
            </a:extLst>
          </p:cNvPr>
          <p:cNvGrpSpPr/>
          <p:nvPr/>
        </p:nvGrpSpPr>
        <p:grpSpPr>
          <a:xfrm>
            <a:off x="5645648" y="476878"/>
            <a:ext cx="326181" cy="354123"/>
            <a:chOff x="4007193" y="1512727"/>
            <a:chExt cx="320633" cy="348100"/>
          </a:xfrm>
          <a:solidFill>
            <a:srgbClr val="C00000"/>
          </a:solidFill>
        </p:grpSpPr>
        <p:sp>
          <p:nvSpPr>
            <p:cNvPr id="109" name="Google Shape;11029;p60">
              <a:extLst>
                <a:ext uri="{FF2B5EF4-FFF2-40B4-BE49-F238E27FC236}">
                  <a16:creationId xmlns:a16="http://schemas.microsoft.com/office/drawing/2014/main" id="{B9F41E34-5C3F-C441-83DC-DEE2BE52F91C}"/>
                </a:ext>
              </a:extLst>
            </p:cNvPr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0" name="Google Shape;11030;p60">
              <a:extLst>
                <a:ext uri="{FF2B5EF4-FFF2-40B4-BE49-F238E27FC236}">
                  <a16:creationId xmlns:a16="http://schemas.microsoft.com/office/drawing/2014/main" id="{F52ED35E-7E04-E74A-95A2-0F94055FB320}"/>
                </a:ext>
              </a:extLst>
            </p:cNvPr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1" name="Google Shape;11031;p60">
              <a:extLst>
                <a:ext uri="{FF2B5EF4-FFF2-40B4-BE49-F238E27FC236}">
                  <a16:creationId xmlns:a16="http://schemas.microsoft.com/office/drawing/2014/main" id="{65E80AD7-5D61-3E4F-AB09-DBFCCC3ECD4F}"/>
                </a:ext>
              </a:extLst>
            </p:cNvPr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2" name="Google Shape;11032;p60">
              <a:extLst>
                <a:ext uri="{FF2B5EF4-FFF2-40B4-BE49-F238E27FC236}">
                  <a16:creationId xmlns:a16="http://schemas.microsoft.com/office/drawing/2014/main" id="{6B5C04DD-0F05-D840-9C37-E963F7675ABA}"/>
                </a:ext>
              </a:extLst>
            </p:cNvPr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3" name="Google Shape;11033;p60">
              <a:extLst>
                <a:ext uri="{FF2B5EF4-FFF2-40B4-BE49-F238E27FC236}">
                  <a16:creationId xmlns:a16="http://schemas.microsoft.com/office/drawing/2014/main" id="{3B816501-1DC9-5F40-9E7C-C3A2AA120B68}"/>
                </a:ext>
              </a:extLst>
            </p:cNvPr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15" name="Google Shape;9076;p57">
            <a:extLst>
              <a:ext uri="{FF2B5EF4-FFF2-40B4-BE49-F238E27FC236}">
                <a16:creationId xmlns:a16="http://schemas.microsoft.com/office/drawing/2014/main" id="{CE8EC2E4-5971-AB4B-ABC0-6A9E64432B4D}"/>
              </a:ext>
            </a:extLst>
          </p:cNvPr>
          <p:cNvGrpSpPr/>
          <p:nvPr/>
        </p:nvGrpSpPr>
        <p:grpSpPr>
          <a:xfrm>
            <a:off x="2070191" y="1449292"/>
            <a:ext cx="279055" cy="266433"/>
            <a:chOff x="7390435" y="3680868"/>
            <a:chExt cx="372073" cy="355244"/>
          </a:xfrm>
          <a:solidFill>
            <a:schemeClr val="accent5">
              <a:lumMod val="75000"/>
            </a:schemeClr>
          </a:solidFill>
        </p:grpSpPr>
        <p:sp>
          <p:nvSpPr>
            <p:cNvPr id="116" name="Google Shape;9077;p57">
              <a:extLst>
                <a:ext uri="{FF2B5EF4-FFF2-40B4-BE49-F238E27FC236}">
                  <a16:creationId xmlns:a16="http://schemas.microsoft.com/office/drawing/2014/main" id="{1F1CCA2A-C3A7-D543-B462-306CFF7591BA}"/>
                </a:ext>
              </a:extLst>
            </p:cNvPr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7" name="Google Shape;9078;p57">
              <a:extLst>
                <a:ext uri="{FF2B5EF4-FFF2-40B4-BE49-F238E27FC236}">
                  <a16:creationId xmlns:a16="http://schemas.microsoft.com/office/drawing/2014/main" id="{3D2CF087-6D29-2B40-8070-6880B26A8EE7}"/>
                </a:ext>
              </a:extLst>
            </p:cNvPr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8" name="Google Shape;9079;p57">
              <a:extLst>
                <a:ext uri="{FF2B5EF4-FFF2-40B4-BE49-F238E27FC236}">
                  <a16:creationId xmlns:a16="http://schemas.microsoft.com/office/drawing/2014/main" id="{0A6625DB-8619-AC4F-A5D6-061B44761F23}"/>
                </a:ext>
              </a:extLst>
            </p:cNvPr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9" name="Google Shape;9080;p57">
              <a:extLst>
                <a:ext uri="{FF2B5EF4-FFF2-40B4-BE49-F238E27FC236}">
                  <a16:creationId xmlns:a16="http://schemas.microsoft.com/office/drawing/2014/main" id="{DDC7FA0D-DD60-6844-A720-3E0AED34716F}"/>
                </a:ext>
              </a:extLst>
            </p:cNvPr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0" name="Google Shape;9081;p57">
              <a:extLst>
                <a:ext uri="{FF2B5EF4-FFF2-40B4-BE49-F238E27FC236}">
                  <a16:creationId xmlns:a16="http://schemas.microsoft.com/office/drawing/2014/main" id="{017F222F-BFC2-0248-B701-D192C74522D9}"/>
                </a:ext>
              </a:extLst>
            </p:cNvPr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22" name="Google Shape;11594;p61">
            <a:extLst>
              <a:ext uri="{FF2B5EF4-FFF2-40B4-BE49-F238E27FC236}">
                <a16:creationId xmlns:a16="http://schemas.microsoft.com/office/drawing/2014/main" id="{4A144E87-F664-8344-9AA2-B011F5E495C1}"/>
              </a:ext>
            </a:extLst>
          </p:cNvPr>
          <p:cNvGrpSpPr/>
          <p:nvPr/>
        </p:nvGrpSpPr>
        <p:grpSpPr>
          <a:xfrm>
            <a:off x="4752175" y="353340"/>
            <a:ext cx="287724" cy="207337"/>
            <a:chOff x="3933342" y="4315767"/>
            <a:chExt cx="383632" cy="276449"/>
          </a:xfrm>
          <a:solidFill>
            <a:schemeClr val="bg1"/>
          </a:solidFill>
        </p:grpSpPr>
        <p:sp>
          <p:nvSpPr>
            <p:cNvPr id="123" name="Google Shape;11595;p61">
              <a:extLst>
                <a:ext uri="{FF2B5EF4-FFF2-40B4-BE49-F238E27FC236}">
                  <a16:creationId xmlns:a16="http://schemas.microsoft.com/office/drawing/2014/main" id="{D2C4DA9C-F24C-0941-9659-16EC98EC9450}"/>
                </a:ext>
              </a:extLst>
            </p:cNvPr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4" name="Google Shape;11596;p61">
              <a:extLst>
                <a:ext uri="{FF2B5EF4-FFF2-40B4-BE49-F238E27FC236}">
                  <a16:creationId xmlns:a16="http://schemas.microsoft.com/office/drawing/2014/main" id="{55C17181-47FC-9940-8FE9-3208AB6B4E66}"/>
                </a:ext>
              </a:extLst>
            </p:cNvPr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5" name="Google Shape;11597;p61">
              <a:extLst>
                <a:ext uri="{FF2B5EF4-FFF2-40B4-BE49-F238E27FC236}">
                  <a16:creationId xmlns:a16="http://schemas.microsoft.com/office/drawing/2014/main" id="{07888E8A-EB6B-5A4F-8371-63DF7D390591}"/>
                </a:ext>
              </a:extLst>
            </p:cNvPr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6" name="Google Shape;11598;p61">
              <a:extLst>
                <a:ext uri="{FF2B5EF4-FFF2-40B4-BE49-F238E27FC236}">
                  <a16:creationId xmlns:a16="http://schemas.microsoft.com/office/drawing/2014/main" id="{E7801C46-7E66-9A41-BADF-DA06A2902956}"/>
                </a:ext>
              </a:extLst>
            </p:cNvPr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7" name="Google Shape;11599;p61">
              <a:extLst>
                <a:ext uri="{FF2B5EF4-FFF2-40B4-BE49-F238E27FC236}">
                  <a16:creationId xmlns:a16="http://schemas.microsoft.com/office/drawing/2014/main" id="{6EB84C33-1B24-0C41-A326-3339DF70EE97}"/>
                </a:ext>
              </a:extLst>
            </p:cNvPr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28" name="Google Shape;11600;p61">
              <a:extLst>
                <a:ext uri="{FF2B5EF4-FFF2-40B4-BE49-F238E27FC236}">
                  <a16:creationId xmlns:a16="http://schemas.microsoft.com/office/drawing/2014/main" id="{D05B51BC-E854-D141-8B33-77D15143EC48}"/>
                </a:ext>
              </a:extLst>
            </p:cNvPr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29" name="Google Shape;11773;p61">
            <a:extLst>
              <a:ext uri="{FF2B5EF4-FFF2-40B4-BE49-F238E27FC236}">
                <a16:creationId xmlns:a16="http://schemas.microsoft.com/office/drawing/2014/main" id="{61DB0E80-F308-6D47-88A8-23F18FC2E385}"/>
              </a:ext>
            </a:extLst>
          </p:cNvPr>
          <p:cNvGrpSpPr/>
          <p:nvPr/>
        </p:nvGrpSpPr>
        <p:grpSpPr>
          <a:xfrm>
            <a:off x="5295651" y="328560"/>
            <a:ext cx="230356" cy="282619"/>
            <a:chOff x="5337883" y="3336873"/>
            <a:chExt cx="307141" cy="376826"/>
          </a:xfrm>
          <a:solidFill>
            <a:srgbClr val="92D050"/>
          </a:solidFill>
        </p:grpSpPr>
        <p:sp>
          <p:nvSpPr>
            <p:cNvPr id="130" name="Google Shape;11774;p61">
              <a:extLst>
                <a:ext uri="{FF2B5EF4-FFF2-40B4-BE49-F238E27FC236}">
                  <a16:creationId xmlns:a16="http://schemas.microsoft.com/office/drawing/2014/main" id="{748C5B9B-2510-8448-A351-E7FC66D0D2BE}"/>
                </a:ext>
              </a:extLst>
            </p:cNvPr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31" name="Google Shape;11775;p61">
              <a:extLst>
                <a:ext uri="{FF2B5EF4-FFF2-40B4-BE49-F238E27FC236}">
                  <a16:creationId xmlns:a16="http://schemas.microsoft.com/office/drawing/2014/main" id="{C655D88F-E959-8F46-9DDE-2FA5382B7240}"/>
                </a:ext>
              </a:extLst>
            </p:cNvPr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34" name="Google Shape;11662;p61">
            <a:extLst>
              <a:ext uri="{FF2B5EF4-FFF2-40B4-BE49-F238E27FC236}">
                <a16:creationId xmlns:a16="http://schemas.microsoft.com/office/drawing/2014/main" id="{2BCC73AC-BA22-CA4E-8515-C04B94B50B6D}"/>
              </a:ext>
            </a:extLst>
          </p:cNvPr>
          <p:cNvGrpSpPr/>
          <p:nvPr/>
        </p:nvGrpSpPr>
        <p:grpSpPr>
          <a:xfrm>
            <a:off x="2615792" y="3501625"/>
            <a:ext cx="428315" cy="490708"/>
            <a:chOff x="859262" y="3353920"/>
            <a:chExt cx="306759" cy="351445"/>
          </a:xfrm>
          <a:solidFill>
            <a:srgbClr val="00B0F0"/>
          </a:solidFill>
        </p:grpSpPr>
        <p:sp>
          <p:nvSpPr>
            <p:cNvPr id="135" name="Google Shape;11663;p61">
              <a:extLst>
                <a:ext uri="{FF2B5EF4-FFF2-40B4-BE49-F238E27FC236}">
                  <a16:creationId xmlns:a16="http://schemas.microsoft.com/office/drawing/2014/main" id="{76397623-CB2F-634C-B690-342C21154132}"/>
                </a:ext>
              </a:extLst>
            </p:cNvPr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36" name="Google Shape;11664;p61">
              <a:extLst>
                <a:ext uri="{FF2B5EF4-FFF2-40B4-BE49-F238E27FC236}">
                  <a16:creationId xmlns:a16="http://schemas.microsoft.com/office/drawing/2014/main" id="{4AA28B43-B59A-674E-B412-7EACE24B94F4}"/>
                </a:ext>
              </a:extLst>
            </p:cNvPr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37" name="Google Shape;11665;p61">
              <a:extLst>
                <a:ext uri="{FF2B5EF4-FFF2-40B4-BE49-F238E27FC236}">
                  <a16:creationId xmlns:a16="http://schemas.microsoft.com/office/drawing/2014/main" id="{F4389C89-A9A8-7842-ADC6-B38DBC6E6F15}"/>
                </a:ext>
              </a:extLst>
            </p:cNvPr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38" name="Google Shape;11666;p61">
              <a:extLst>
                <a:ext uri="{FF2B5EF4-FFF2-40B4-BE49-F238E27FC236}">
                  <a16:creationId xmlns:a16="http://schemas.microsoft.com/office/drawing/2014/main" id="{A3F6B602-1784-BA41-A3CB-250BBB15E95F}"/>
                </a:ext>
              </a:extLst>
            </p:cNvPr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39" name="Google Shape;11667;p61">
              <a:extLst>
                <a:ext uri="{FF2B5EF4-FFF2-40B4-BE49-F238E27FC236}">
                  <a16:creationId xmlns:a16="http://schemas.microsoft.com/office/drawing/2014/main" id="{BC6EE155-32C6-7E4D-BF20-EB6DC1FE6C42}"/>
                </a:ext>
              </a:extLst>
            </p:cNvPr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140" name="Google Shape;9783;p59">
            <a:extLst>
              <a:ext uri="{FF2B5EF4-FFF2-40B4-BE49-F238E27FC236}">
                <a16:creationId xmlns:a16="http://schemas.microsoft.com/office/drawing/2014/main" id="{D6302848-E085-7F45-A88F-A2982EF5E8D6}"/>
              </a:ext>
            </a:extLst>
          </p:cNvPr>
          <p:cNvGrpSpPr/>
          <p:nvPr/>
        </p:nvGrpSpPr>
        <p:grpSpPr>
          <a:xfrm>
            <a:off x="4456884" y="1972519"/>
            <a:ext cx="563423" cy="570901"/>
            <a:chOff x="3979435" y="1976585"/>
            <a:chExt cx="345265" cy="349848"/>
          </a:xfrm>
          <a:solidFill>
            <a:schemeClr val="bg2">
              <a:lumMod val="75000"/>
            </a:schemeClr>
          </a:solidFill>
        </p:grpSpPr>
        <p:sp>
          <p:nvSpPr>
            <p:cNvPr id="141" name="Google Shape;9784;p59">
              <a:extLst>
                <a:ext uri="{FF2B5EF4-FFF2-40B4-BE49-F238E27FC236}">
                  <a16:creationId xmlns:a16="http://schemas.microsoft.com/office/drawing/2014/main" id="{9E6E5C15-29A4-C540-994F-13C9259F6E10}"/>
                </a:ext>
              </a:extLst>
            </p:cNvPr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2" name="Google Shape;9785;p59">
              <a:extLst>
                <a:ext uri="{FF2B5EF4-FFF2-40B4-BE49-F238E27FC236}">
                  <a16:creationId xmlns:a16="http://schemas.microsoft.com/office/drawing/2014/main" id="{E0F06B57-CBD1-854F-B588-4DABA6F3C4DE}"/>
                </a:ext>
              </a:extLst>
            </p:cNvPr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3" name="Google Shape;9786;p59">
              <a:extLst>
                <a:ext uri="{FF2B5EF4-FFF2-40B4-BE49-F238E27FC236}">
                  <a16:creationId xmlns:a16="http://schemas.microsoft.com/office/drawing/2014/main" id="{95240C4E-8CAA-EC47-94DE-9B3413834163}"/>
                </a:ext>
              </a:extLst>
            </p:cNvPr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4" name="Google Shape;9787;p59">
              <a:extLst>
                <a:ext uri="{FF2B5EF4-FFF2-40B4-BE49-F238E27FC236}">
                  <a16:creationId xmlns:a16="http://schemas.microsoft.com/office/drawing/2014/main" id="{17D2CFAC-7CFC-E740-9ECB-36372DEF5325}"/>
                </a:ext>
              </a:extLst>
            </p:cNvPr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5" name="Google Shape;9788;p59">
              <a:extLst>
                <a:ext uri="{FF2B5EF4-FFF2-40B4-BE49-F238E27FC236}">
                  <a16:creationId xmlns:a16="http://schemas.microsoft.com/office/drawing/2014/main" id="{AC51B51E-CE24-BA4F-AB1E-359466D4139F}"/>
                </a:ext>
              </a:extLst>
            </p:cNvPr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6" name="Google Shape;9789;p59">
              <a:extLst>
                <a:ext uri="{FF2B5EF4-FFF2-40B4-BE49-F238E27FC236}">
                  <a16:creationId xmlns:a16="http://schemas.microsoft.com/office/drawing/2014/main" id="{41895A57-646B-7D4D-8A33-B347E7136C10}"/>
                </a:ext>
              </a:extLst>
            </p:cNvPr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7" name="Google Shape;9790;p59">
              <a:extLst>
                <a:ext uri="{FF2B5EF4-FFF2-40B4-BE49-F238E27FC236}">
                  <a16:creationId xmlns:a16="http://schemas.microsoft.com/office/drawing/2014/main" id="{A817C8F9-78B1-E84B-B965-429458591D59}"/>
                </a:ext>
              </a:extLst>
            </p:cNvPr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8" name="Google Shape;9791;p59">
              <a:extLst>
                <a:ext uri="{FF2B5EF4-FFF2-40B4-BE49-F238E27FC236}">
                  <a16:creationId xmlns:a16="http://schemas.microsoft.com/office/drawing/2014/main" id="{9DEBB9A3-1E83-F443-9A78-37E9CA5983F6}"/>
                </a:ext>
              </a:extLst>
            </p:cNvPr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49" name="Google Shape;9792;p59">
              <a:extLst>
                <a:ext uri="{FF2B5EF4-FFF2-40B4-BE49-F238E27FC236}">
                  <a16:creationId xmlns:a16="http://schemas.microsoft.com/office/drawing/2014/main" id="{F96A90BA-D38E-124D-AC2F-8DFF18C4D82E}"/>
                </a:ext>
              </a:extLst>
            </p:cNvPr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0" name="Google Shape;9793;p59">
              <a:extLst>
                <a:ext uri="{FF2B5EF4-FFF2-40B4-BE49-F238E27FC236}">
                  <a16:creationId xmlns:a16="http://schemas.microsoft.com/office/drawing/2014/main" id="{0F734079-A29C-084B-B20E-10F3B0731496}"/>
                </a:ext>
              </a:extLst>
            </p:cNvPr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1" name="Google Shape;9794;p59">
              <a:extLst>
                <a:ext uri="{FF2B5EF4-FFF2-40B4-BE49-F238E27FC236}">
                  <a16:creationId xmlns:a16="http://schemas.microsoft.com/office/drawing/2014/main" id="{BEF36F2D-DCD9-B640-AC80-B595237B9BDA}"/>
                </a:ext>
              </a:extLst>
            </p:cNvPr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2" name="Google Shape;9795;p59">
              <a:extLst>
                <a:ext uri="{FF2B5EF4-FFF2-40B4-BE49-F238E27FC236}">
                  <a16:creationId xmlns:a16="http://schemas.microsoft.com/office/drawing/2014/main" id="{F0E2A082-34D1-534E-B915-2C2826B56D14}"/>
                </a:ext>
              </a:extLst>
            </p:cNvPr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3" name="Google Shape;9796;p59">
              <a:extLst>
                <a:ext uri="{FF2B5EF4-FFF2-40B4-BE49-F238E27FC236}">
                  <a16:creationId xmlns:a16="http://schemas.microsoft.com/office/drawing/2014/main" id="{92FC2940-D0D9-2144-BCE2-36797C05424D}"/>
                </a:ext>
              </a:extLst>
            </p:cNvPr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4" name="Google Shape;9797;p59">
              <a:extLst>
                <a:ext uri="{FF2B5EF4-FFF2-40B4-BE49-F238E27FC236}">
                  <a16:creationId xmlns:a16="http://schemas.microsoft.com/office/drawing/2014/main" id="{BED64F69-E441-8B42-9C48-D0B01961F413}"/>
                </a:ext>
              </a:extLst>
            </p:cNvPr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5" name="Google Shape;9798;p59">
              <a:extLst>
                <a:ext uri="{FF2B5EF4-FFF2-40B4-BE49-F238E27FC236}">
                  <a16:creationId xmlns:a16="http://schemas.microsoft.com/office/drawing/2014/main" id="{A47DED67-CB99-514A-B598-F5C35BF99BEA}"/>
                </a:ext>
              </a:extLst>
            </p:cNvPr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6" name="Google Shape;9799;p59">
              <a:extLst>
                <a:ext uri="{FF2B5EF4-FFF2-40B4-BE49-F238E27FC236}">
                  <a16:creationId xmlns:a16="http://schemas.microsoft.com/office/drawing/2014/main" id="{35138C3A-5F6F-9B4A-A12B-2B7CBCC1CC42}"/>
                </a:ext>
              </a:extLst>
            </p:cNvPr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57" name="Google Shape;9800;p59">
              <a:extLst>
                <a:ext uri="{FF2B5EF4-FFF2-40B4-BE49-F238E27FC236}">
                  <a16:creationId xmlns:a16="http://schemas.microsoft.com/office/drawing/2014/main" id="{3BF8D8E3-C98A-AF4D-9848-7F526DBC25EE}"/>
                </a:ext>
              </a:extLst>
            </p:cNvPr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CB477CD1-C180-5A4A-B272-C3B22336D371}"/>
              </a:ext>
            </a:extLst>
          </p:cNvPr>
          <p:cNvSpPr txBox="1"/>
          <p:nvPr/>
        </p:nvSpPr>
        <p:spPr>
          <a:xfrm>
            <a:off x="4082005" y="2523288"/>
            <a:ext cx="22656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활성화 대기</a:t>
            </a:r>
            <a:r>
              <a:rPr kumimoji="1" lang="en-US" altLang="ko-KR" sz="1050" dirty="0"/>
              <a:t> </a:t>
            </a:r>
            <a:r>
              <a:rPr kumimoji="1" lang="ko-KR" altLang="en-US" sz="1050" dirty="0"/>
              <a:t>리스트</a:t>
            </a:r>
          </a:p>
        </p:txBody>
      </p: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BD441674-59B3-2847-90EC-3B12E173FAC5}"/>
              </a:ext>
            </a:extLst>
          </p:cNvPr>
          <p:cNvCxnSpPr>
            <a:cxnSpLocks/>
          </p:cNvCxnSpPr>
          <p:nvPr/>
        </p:nvCxnSpPr>
        <p:spPr>
          <a:xfrm>
            <a:off x="3345816" y="2511746"/>
            <a:ext cx="71108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45ACE7D1-16A1-3A4C-88B3-955B38EED5EA}"/>
              </a:ext>
            </a:extLst>
          </p:cNvPr>
          <p:cNvCxnSpPr>
            <a:cxnSpLocks/>
          </p:cNvCxnSpPr>
          <p:nvPr/>
        </p:nvCxnSpPr>
        <p:spPr>
          <a:xfrm>
            <a:off x="6212614" y="2511746"/>
            <a:ext cx="1201915" cy="1703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7C4388B2-ED17-B84C-8D87-422EED991A0A}"/>
              </a:ext>
            </a:extLst>
          </p:cNvPr>
          <p:cNvSpPr txBox="1"/>
          <p:nvPr/>
        </p:nvSpPr>
        <p:spPr>
          <a:xfrm>
            <a:off x="1921891" y="4022421"/>
            <a:ext cx="186896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활성화 리스트</a:t>
            </a:r>
          </a:p>
        </p:txBody>
      </p: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ECB25F71-3433-F540-9AE5-96FC2486B120}"/>
              </a:ext>
            </a:extLst>
          </p:cNvPr>
          <p:cNvCxnSpPr>
            <a:cxnSpLocks/>
          </p:cNvCxnSpPr>
          <p:nvPr/>
        </p:nvCxnSpPr>
        <p:spPr>
          <a:xfrm>
            <a:off x="3345816" y="3793799"/>
            <a:ext cx="1068890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Google Shape;9843;p59">
            <a:extLst>
              <a:ext uri="{FF2B5EF4-FFF2-40B4-BE49-F238E27FC236}">
                <a16:creationId xmlns:a16="http://schemas.microsoft.com/office/drawing/2014/main" id="{7479704B-5446-424F-9AF4-251A292CB605}"/>
              </a:ext>
            </a:extLst>
          </p:cNvPr>
          <p:cNvGrpSpPr/>
          <p:nvPr/>
        </p:nvGrpSpPr>
        <p:grpSpPr>
          <a:xfrm>
            <a:off x="4553551" y="3531263"/>
            <a:ext cx="488564" cy="491158"/>
            <a:chOff x="7098912" y="1969392"/>
            <a:chExt cx="359651" cy="361560"/>
          </a:xfrm>
          <a:solidFill>
            <a:schemeClr val="accent1"/>
          </a:solidFill>
        </p:grpSpPr>
        <p:sp>
          <p:nvSpPr>
            <p:cNvPr id="173" name="Google Shape;9844;p59">
              <a:extLst>
                <a:ext uri="{FF2B5EF4-FFF2-40B4-BE49-F238E27FC236}">
                  <a16:creationId xmlns:a16="http://schemas.microsoft.com/office/drawing/2014/main" id="{1A4C3BBF-F03F-5E4C-AEED-6077C0C72D9D}"/>
                </a:ext>
              </a:extLst>
            </p:cNvPr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4" name="Google Shape;9845;p59">
              <a:extLst>
                <a:ext uri="{FF2B5EF4-FFF2-40B4-BE49-F238E27FC236}">
                  <a16:creationId xmlns:a16="http://schemas.microsoft.com/office/drawing/2014/main" id="{26BFA3D7-8D88-B447-8417-B90D1183E2EF}"/>
                </a:ext>
              </a:extLst>
            </p:cNvPr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5" name="Google Shape;9846;p59">
              <a:extLst>
                <a:ext uri="{FF2B5EF4-FFF2-40B4-BE49-F238E27FC236}">
                  <a16:creationId xmlns:a16="http://schemas.microsoft.com/office/drawing/2014/main" id="{892E97EB-81E2-8343-87BB-55F6D4E0FD38}"/>
                </a:ext>
              </a:extLst>
            </p:cNvPr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6" name="Google Shape;9847;p59">
              <a:extLst>
                <a:ext uri="{FF2B5EF4-FFF2-40B4-BE49-F238E27FC236}">
                  <a16:creationId xmlns:a16="http://schemas.microsoft.com/office/drawing/2014/main" id="{2DE387FE-8752-6148-B8C2-03792A59F7CF}"/>
                </a:ext>
              </a:extLst>
            </p:cNvPr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7" name="Google Shape;9848;p59">
              <a:extLst>
                <a:ext uri="{FF2B5EF4-FFF2-40B4-BE49-F238E27FC236}">
                  <a16:creationId xmlns:a16="http://schemas.microsoft.com/office/drawing/2014/main" id="{B9BA1714-2491-EE47-985C-3EEFBD97FF68}"/>
                </a:ext>
              </a:extLst>
            </p:cNvPr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8" name="Google Shape;9849;p59">
              <a:extLst>
                <a:ext uri="{FF2B5EF4-FFF2-40B4-BE49-F238E27FC236}">
                  <a16:creationId xmlns:a16="http://schemas.microsoft.com/office/drawing/2014/main" id="{510C9889-E03A-D545-B47C-508311C10754}"/>
                </a:ext>
              </a:extLst>
            </p:cNvPr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79" name="Google Shape;9850;p59">
              <a:extLst>
                <a:ext uri="{FF2B5EF4-FFF2-40B4-BE49-F238E27FC236}">
                  <a16:creationId xmlns:a16="http://schemas.microsoft.com/office/drawing/2014/main" id="{C2B24E41-9175-AC46-949C-64938A45DEE0}"/>
                </a:ext>
              </a:extLst>
            </p:cNvPr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0" name="Google Shape;9851;p59">
              <a:extLst>
                <a:ext uri="{FF2B5EF4-FFF2-40B4-BE49-F238E27FC236}">
                  <a16:creationId xmlns:a16="http://schemas.microsoft.com/office/drawing/2014/main" id="{0E29780B-96D3-BF4C-8A5D-27F8B1BB7D01}"/>
                </a:ext>
              </a:extLst>
            </p:cNvPr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1" name="Google Shape;9852;p59">
              <a:extLst>
                <a:ext uri="{FF2B5EF4-FFF2-40B4-BE49-F238E27FC236}">
                  <a16:creationId xmlns:a16="http://schemas.microsoft.com/office/drawing/2014/main" id="{5E4AE18E-F80A-134D-BB48-0613AE696A8B}"/>
                </a:ext>
              </a:extLst>
            </p:cNvPr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2" name="Google Shape;9853;p59">
              <a:extLst>
                <a:ext uri="{FF2B5EF4-FFF2-40B4-BE49-F238E27FC236}">
                  <a16:creationId xmlns:a16="http://schemas.microsoft.com/office/drawing/2014/main" id="{513EF25A-B32C-CD43-8D16-CA9B662F38CE}"/>
                </a:ext>
              </a:extLst>
            </p:cNvPr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3" name="Google Shape;9854;p59">
              <a:extLst>
                <a:ext uri="{FF2B5EF4-FFF2-40B4-BE49-F238E27FC236}">
                  <a16:creationId xmlns:a16="http://schemas.microsoft.com/office/drawing/2014/main" id="{33E1210F-171A-3D40-9F18-5BDA2CD0B2B8}"/>
                </a:ext>
              </a:extLst>
            </p:cNvPr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4" name="Google Shape;9855;p59">
              <a:extLst>
                <a:ext uri="{FF2B5EF4-FFF2-40B4-BE49-F238E27FC236}">
                  <a16:creationId xmlns:a16="http://schemas.microsoft.com/office/drawing/2014/main" id="{28F04541-1C07-0C4E-998B-088B0B57FFFC}"/>
                </a:ext>
              </a:extLst>
            </p:cNvPr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5" name="Google Shape;9856;p59">
              <a:extLst>
                <a:ext uri="{FF2B5EF4-FFF2-40B4-BE49-F238E27FC236}">
                  <a16:creationId xmlns:a16="http://schemas.microsoft.com/office/drawing/2014/main" id="{315ABE97-3FEF-604F-9D36-ADC1C58B4D58}"/>
                </a:ext>
              </a:extLst>
            </p:cNvPr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EE2A7398-C8EE-4545-A0BB-3313AA3DA992}"/>
              </a:ext>
            </a:extLst>
          </p:cNvPr>
          <p:cNvSpPr txBox="1"/>
          <p:nvPr/>
        </p:nvSpPr>
        <p:spPr>
          <a:xfrm>
            <a:off x="4228681" y="4071311"/>
            <a:ext cx="11210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참여</a:t>
            </a:r>
          </a:p>
        </p:txBody>
      </p:sp>
      <p:grpSp>
        <p:nvGrpSpPr>
          <p:cNvPr id="187" name="Google Shape;9966;p59">
            <a:extLst>
              <a:ext uri="{FF2B5EF4-FFF2-40B4-BE49-F238E27FC236}">
                <a16:creationId xmlns:a16="http://schemas.microsoft.com/office/drawing/2014/main" id="{BE094F48-AFDD-5D46-9EDE-C8AF3179307A}"/>
              </a:ext>
            </a:extLst>
          </p:cNvPr>
          <p:cNvGrpSpPr/>
          <p:nvPr/>
        </p:nvGrpSpPr>
        <p:grpSpPr>
          <a:xfrm>
            <a:off x="2603081" y="2087242"/>
            <a:ext cx="451982" cy="441655"/>
            <a:chOff x="3567142" y="2905757"/>
            <a:chExt cx="348288" cy="340331"/>
          </a:xfrm>
          <a:solidFill>
            <a:srgbClr val="634A00"/>
          </a:solidFill>
        </p:grpSpPr>
        <p:sp>
          <p:nvSpPr>
            <p:cNvPr id="188" name="Google Shape;9967;p59">
              <a:extLst>
                <a:ext uri="{FF2B5EF4-FFF2-40B4-BE49-F238E27FC236}">
                  <a16:creationId xmlns:a16="http://schemas.microsoft.com/office/drawing/2014/main" id="{5399624E-1106-F54A-94A2-B279ED82B269}"/>
                </a:ext>
              </a:extLst>
            </p:cNvPr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89" name="Google Shape;9968;p59">
              <a:extLst>
                <a:ext uri="{FF2B5EF4-FFF2-40B4-BE49-F238E27FC236}">
                  <a16:creationId xmlns:a16="http://schemas.microsoft.com/office/drawing/2014/main" id="{55F6C8F0-2203-4D42-A297-903317E43431}"/>
                </a:ext>
              </a:extLst>
            </p:cNvPr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90" name="Google Shape;9969;p59">
              <a:extLst>
                <a:ext uri="{FF2B5EF4-FFF2-40B4-BE49-F238E27FC236}">
                  <a16:creationId xmlns:a16="http://schemas.microsoft.com/office/drawing/2014/main" id="{6C1224D8-FD27-DC4F-8D0A-D4F67D19A536}"/>
                </a:ext>
              </a:extLst>
            </p:cNvPr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91" name="Google Shape;9970;p59">
              <a:extLst>
                <a:ext uri="{FF2B5EF4-FFF2-40B4-BE49-F238E27FC236}">
                  <a16:creationId xmlns:a16="http://schemas.microsoft.com/office/drawing/2014/main" id="{4E994BE5-FB03-A54C-836B-CD870FEE5509}"/>
                </a:ext>
              </a:extLst>
            </p:cNvPr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92" name="Google Shape;9971;p59">
              <a:extLst>
                <a:ext uri="{FF2B5EF4-FFF2-40B4-BE49-F238E27FC236}">
                  <a16:creationId xmlns:a16="http://schemas.microsoft.com/office/drawing/2014/main" id="{55769D28-871A-7647-B49F-D2FFA667C42C}"/>
                </a:ext>
              </a:extLst>
            </p:cNvPr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205" name="Google Shape;8799;p57">
            <a:extLst>
              <a:ext uri="{FF2B5EF4-FFF2-40B4-BE49-F238E27FC236}">
                <a16:creationId xmlns:a16="http://schemas.microsoft.com/office/drawing/2014/main" id="{A6227C76-0973-E247-A568-1D9E3D1D5C32}"/>
              </a:ext>
            </a:extLst>
          </p:cNvPr>
          <p:cNvGrpSpPr/>
          <p:nvPr/>
        </p:nvGrpSpPr>
        <p:grpSpPr>
          <a:xfrm>
            <a:off x="1196284" y="2280017"/>
            <a:ext cx="249640" cy="432450"/>
            <a:chOff x="2656082" y="2287427"/>
            <a:chExt cx="207582" cy="359594"/>
          </a:xfrm>
          <a:solidFill>
            <a:srgbClr val="634A00"/>
          </a:solidFill>
        </p:grpSpPr>
        <p:sp>
          <p:nvSpPr>
            <p:cNvPr id="206" name="Google Shape;8800;p57">
              <a:extLst>
                <a:ext uri="{FF2B5EF4-FFF2-40B4-BE49-F238E27FC236}">
                  <a16:creationId xmlns:a16="http://schemas.microsoft.com/office/drawing/2014/main" id="{C3D91B93-FFE6-124B-82B2-90F60DF85138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07" name="Google Shape;8801;p57">
              <a:extLst>
                <a:ext uri="{FF2B5EF4-FFF2-40B4-BE49-F238E27FC236}">
                  <a16:creationId xmlns:a16="http://schemas.microsoft.com/office/drawing/2014/main" id="{DEC11054-FE72-6C4E-AE61-D69F56E5083E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08" name="Google Shape;8802;p57">
              <a:extLst>
                <a:ext uri="{FF2B5EF4-FFF2-40B4-BE49-F238E27FC236}">
                  <a16:creationId xmlns:a16="http://schemas.microsoft.com/office/drawing/2014/main" id="{E48277B7-C3C3-5A42-B0AE-824788E19523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09" name="Google Shape;8803;p57">
              <a:extLst>
                <a:ext uri="{FF2B5EF4-FFF2-40B4-BE49-F238E27FC236}">
                  <a16:creationId xmlns:a16="http://schemas.microsoft.com/office/drawing/2014/main" id="{71ECC01C-8D73-EE45-AD40-AE39BE47B331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241" name="그룹 240">
            <a:extLst>
              <a:ext uri="{FF2B5EF4-FFF2-40B4-BE49-F238E27FC236}">
                <a16:creationId xmlns:a16="http://schemas.microsoft.com/office/drawing/2014/main" id="{6C40B1EA-05CC-9341-A9C7-58759E35A79A}"/>
              </a:ext>
            </a:extLst>
          </p:cNvPr>
          <p:cNvGrpSpPr/>
          <p:nvPr/>
        </p:nvGrpSpPr>
        <p:grpSpPr>
          <a:xfrm>
            <a:off x="5125040" y="1752979"/>
            <a:ext cx="2493157" cy="463450"/>
            <a:chOff x="5963956" y="2113730"/>
            <a:chExt cx="3324209" cy="617933"/>
          </a:xfrm>
        </p:grpSpPr>
        <p:cxnSp>
          <p:nvCxnSpPr>
            <p:cNvPr id="226" name="직선 연결선[R] 225">
              <a:extLst>
                <a:ext uri="{FF2B5EF4-FFF2-40B4-BE49-F238E27FC236}">
                  <a16:creationId xmlns:a16="http://schemas.microsoft.com/office/drawing/2014/main" id="{9640811D-6B47-944F-B23E-6A44F7EA63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85797" y="2115489"/>
              <a:ext cx="0" cy="61617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직선 연결선[R] 235">
              <a:extLst>
                <a:ext uri="{FF2B5EF4-FFF2-40B4-BE49-F238E27FC236}">
                  <a16:creationId xmlns:a16="http://schemas.microsoft.com/office/drawing/2014/main" id="{D6770328-21FA-1645-8CFB-6849C6216FA1}"/>
                </a:ext>
              </a:extLst>
            </p:cNvPr>
            <p:cNvCxnSpPr>
              <a:cxnSpLocks/>
            </p:cNvCxnSpPr>
            <p:nvPr/>
          </p:nvCxnSpPr>
          <p:spPr>
            <a:xfrm>
              <a:off x="5963956" y="2126087"/>
              <a:ext cx="3324209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직선 화살표 연결선 239">
              <a:extLst>
                <a:ext uri="{FF2B5EF4-FFF2-40B4-BE49-F238E27FC236}">
                  <a16:creationId xmlns:a16="http://schemas.microsoft.com/office/drawing/2014/main" id="{28D12C90-6E8C-9D43-9B53-FA9EA42DE27A}"/>
                </a:ext>
              </a:extLst>
            </p:cNvPr>
            <p:cNvCxnSpPr/>
            <p:nvPr/>
          </p:nvCxnSpPr>
          <p:spPr>
            <a:xfrm>
              <a:off x="5963956" y="2113730"/>
              <a:ext cx="0" cy="196626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1" name="그룹 250">
            <a:extLst>
              <a:ext uri="{FF2B5EF4-FFF2-40B4-BE49-F238E27FC236}">
                <a16:creationId xmlns:a16="http://schemas.microsoft.com/office/drawing/2014/main" id="{45080CE5-AAC7-1346-B4BC-66617718C836}"/>
              </a:ext>
            </a:extLst>
          </p:cNvPr>
          <p:cNvGrpSpPr/>
          <p:nvPr/>
        </p:nvGrpSpPr>
        <p:grpSpPr>
          <a:xfrm>
            <a:off x="2823772" y="2719296"/>
            <a:ext cx="4583500" cy="703127"/>
            <a:chOff x="2895599" y="3402153"/>
            <a:chExt cx="6111333" cy="937503"/>
          </a:xfrm>
        </p:grpSpPr>
        <p:grpSp>
          <p:nvGrpSpPr>
            <p:cNvPr id="234" name="그룹 233">
              <a:extLst>
                <a:ext uri="{FF2B5EF4-FFF2-40B4-BE49-F238E27FC236}">
                  <a16:creationId xmlns:a16="http://schemas.microsoft.com/office/drawing/2014/main" id="{8494558E-17FA-9445-8526-5ADE77C35A7C}"/>
                </a:ext>
              </a:extLst>
            </p:cNvPr>
            <p:cNvGrpSpPr/>
            <p:nvPr/>
          </p:nvGrpSpPr>
          <p:grpSpPr>
            <a:xfrm>
              <a:off x="2895599" y="3416643"/>
              <a:ext cx="6111333" cy="923013"/>
              <a:chOff x="2895599" y="3416643"/>
              <a:chExt cx="6111333" cy="923013"/>
            </a:xfrm>
          </p:grpSpPr>
          <p:cxnSp>
            <p:nvCxnSpPr>
              <p:cNvPr id="225" name="직선 화살표 연결선 224">
                <a:extLst>
                  <a:ext uri="{FF2B5EF4-FFF2-40B4-BE49-F238E27FC236}">
                    <a16:creationId xmlns:a16="http://schemas.microsoft.com/office/drawing/2014/main" id="{B83198E5-5D4C-704A-97D5-9E26A409AFF3}"/>
                  </a:ext>
                </a:extLst>
              </p:cNvPr>
              <p:cNvCxnSpPr/>
              <p:nvPr/>
            </p:nvCxnSpPr>
            <p:spPr>
              <a:xfrm>
                <a:off x="2902665" y="3988063"/>
                <a:ext cx="0" cy="351593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직선 연결선[R] 227">
                <a:extLst>
                  <a:ext uri="{FF2B5EF4-FFF2-40B4-BE49-F238E27FC236}">
                    <a16:creationId xmlns:a16="http://schemas.microsoft.com/office/drawing/2014/main" id="{B629DD7B-CFD7-6A4D-A657-767CE83039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95599" y="3991232"/>
                <a:ext cx="5247504" cy="376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직선 연결선[R] 229">
                <a:extLst>
                  <a:ext uri="{FF2B5EF4-FFF2-40B4-BE49-F238E27FC236}">
                    <a16:creationId xmlns:a16="http://schemas.microsoft.com/office/drawing/2014/main" id="{31FA91E9-10AD-9F40-8C62-578BC116E7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27793" y="3416643"/>
                <a:ext cx="87913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5" name="직선 연결선[R] 244">
              <a:extLst>
                <a:ext uri="{FF2B5EF4-FFF2-40B4-BE49-F238E27FC236}">
                  <a16:creationId xmlns:a16="http://schemas.microsoft.com/office/drawing/2014/main" id="{ED37872D-1B69-2D4C-8B13-C1ABE2C94E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140151" y="3402153"/>
              <a:ext cx="2952" cy="58907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2" name="Google Shape;9610;p59">
            <a:extLst>
              <a:ext uri="{FF2B5EF4-FFF2-40B4-BE49-F238E27FC236}">
                <a16:creationId xmlns:a16="http://schemas.microsoft.com/office/drawing/2014/main" id="{C625A059-F707-0F4F-BDC7-00FA7C4A32B5}"/>
              </a:ext>
            </a:extLst>
          </p:cNvPr>
          <p:cNvGrpSpPr/>
          <p:nvPr/>
        </p:nvGrpSpPr>
        <p:grpSpPr>
          <a:xfrm>
            <a:off x="7678689" y="2344044"/>
            <a:ext cx="439586" cy="520964"/>
            <a:chOff x="3122257" y="1508594"/>
            <a:chExt cx="294850" cy="349434"/>
          </a:xfrm>
          <a:solidFill>
            <a:srgbClr val="00B0F0"/>
          </a:solidFill>
        </p:grpSpPr>
        <p:sp>
          <p:nvSpPr>
            <p:cNvPr id="253" name="Google Shape;9611;p59">
              <a:extLst>
                <a:ext uri="{FF2B5EF4-FFF2-40B4-BE49-F238E27FC236}">
                  <a16:creationId xmlns:a16="http://schemas.microsoft.com/office/drawing/2014/main" id="{18195CAD-3A30-264D-A1C8-BB42378A21F2}"/>
                </a:ext>
              </a:extLst>
            </p:cNvPr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54" name="Google Shape;9612;p59">
              <a:extLst>
                <a:ext uri="{FF2B5EF4-FFF2-40B4-BE49-F238E27FC236}">
                  <a16:creationId xmlns:a16="http://schemas.microsoft.com/office/drawing/2014/main" id="{DBF95D84-5366-2440-90D2-2BF8A9426146}"/>
                </a:ext>
              </a:extLst>
            </p:cNvPr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55" name="Google Shape;9613;p59">
              <a:extLst>
                <a:ext uri="{FF2B5EF4-FFF2-40B4-BE49-F238E27FC236}">
                  <a16:creationId xmlns:a16="http://schemas.microsoft.com/office/drawing/2014/main" id="{ECCE2F3C-0E9F-4043-AD75-8C61D9D69194}"/>
                </a:ext>
              </a:extLst>
            </p:cNvPr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56" name="Google Shape;9614;p59">
              <a:extLst>
                <a:ext uri="{FF2B5EF4-FFF2-40B4-BE49-F238E27FC236}">
                  <a16:creationId xmlns:a16="http://schemas.microsoft.com/office/drawing/2014/main" id="{B92638F7-A47B-714B-9AE2-4AB2E79A9E83}"/>
                </a:ext>
              </a:extLst>
            </p:cNvPr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57" name="Google Shape;9615;p59">
              <a:extLst>
                <a:ext uri="{FF2B5EF4-FFF2-40B4-BE49-F238E27FC236}">
                  <a16:creationId xmlns:a16="http://schemas.microsoft.com/office/drawing/2014/main" id="{2384A62C-D6C4-6245-AF50-C40DF9521950}"/>
                </a:ext>
              </a:extLst>
            </p:cNvPr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260" name="Google Shape;10662;p60">
            <a:extLst>
              <a:ext uri="{FF2B5EF4-FFF2-40B4-BE49-F238E27FC236}">
                <a16:creationId xmlns:a16="http://schemas.microsoft.com/office/drawing/2014/main" id="{28E13AB2-A3FF-2D4E-BDF4-31B8300F2EC0}"/>
              </a:ext>
            </a:extLst>
          </p:cNvPr>
          <p:cNvGrpSpPr/>
          <p:nvPr/>
        </p:nvGrpSpPr>
        <p:grpSpPr>
          <a:xfrm>
            <a:off x="7630847" y="3509750"/>
            <a:ext cx="527933" cy="525044"/>
            <a:chOff x="3527780" y="2885263"/>
            <a:chExt cx="347435" cy="345534"/>
          </a:xfrm>
          <a:solidFill>
            <a:srgbClr val="00B0F0"/>
          </a:solidFill>
        </p:grpSpPr>
        <p:sp>
          <p:nvSpPr>
            <p:cNvPr id="261" name="Google Shape;10663;p60">
              <a:extLst>
                <a:ext uri="{FF2B5EF4-FFF2-40B4-BE49-F238E27FC236}">
                  <a16:creationId xmlns:a16="http://schemas.microsoft.com/office/drawing/2014/main" id="{5DE96764-65EE-2E41-8BCA-7393D806966C}"/>
                </a:ext>
              </a:extLst>
            </p:cNvPr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2" name="Google Shape;10664;p60">
              <a:extLst>
                <a:ext uri="{FF2B5EF4-FFF2-40B4-BE49-F238E27FC236}">
                  <a16:creationId xmlns:a16="http://schemas.microsoft.com/office/drawing/2014/main" id="{6910209C-3A64-B847-B851-FAD0D365978D}"/>
                </a:ext>
              </a:extLst>
            </p:cNvPr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3" name="Google Shape;10665;p60">
              <a:extLst>
                <a:ext uri="{FF2B5EF4-FFF2-40B4-BE49-F238E27FC236}">
                  <a16:creationId xmlns:a16="http://schemas.microsoft.com/office/drawing/2014/main" id="{C34F39C5-2ED3-E744-9C97-B97FA788C512}"/>
                </a:ext>
              </a:extLst>
            </p:cNvPr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4" name="Google Shape;10666;p60">
              <a:extLst>
                <a:ext uri="{FF2B5EF4-FFF2-40B4-BE49-F238E27FC236}">
                  <a16:creationId xmlns:a16="http://schemas.microsoft.com/office/drawing/2014/main" id="{B8C38DDB-BD3A-8040-A670-95C4DAEA11CC}"/>
                </a:ext>
              </a:extLst>
            </p:cNvPr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5" name="Google Shape;10667;p60">
              <a:extLst>
                <a:ext uri="{FF2B5EF4-FFF2-40B4-BE49-F238E27FC236}">
                  <a16:creationId xmlns:a16="http://schemas.microsoft.com/office/drawing/2014/main" id="{E68DA8A2-EAE6-1E45-8570-3060E201C7EF}"/>
                </a:ext>
              </a:extLst>
            </p:cNvPr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6" name="Google Shape;10668;p60">
              <a:extLst>
                <a:ext uri="{FF2B5EF4-FFF2-40B4-BE49-F238E27FC236}">
                  <a16:creationId xmlns:a16="http://schemas.microsoft.com/office/drawing/2014/main" id="{C5817BF7-4D16-8241-B495-36052D2C8788}"/>
                </a:ext>
              </a:extLst>
            </p:cNvPr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7" name="Google Shape;10669;p60">
              <a:extLst>
                <a:ext uri="{FF2B5EF4-FFF2-40B4-BE49-F238E27FC236}">
                  <a16:creationId xmlns:a16="http://schemas.microsoft.com/office/drawing/2014/main" id="{76069448-43E6-6A42-98D2-9BB99740644C}"/>
                </a:ext>
              </a:extLst>
            </p:cNvPr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8" name="Google Shape;10670;p60">
              <a:extLst>
                <a:ext uri="{FF2B5EF4-FFF2-40B4-BE49-F238E27FC236}">
                  <a16:creationId xmlns:a16="http://schemas.microsoft.com/office/drawing/2014/main" id="{028F3231-57F0-704D-925F-34937A1C2D0D}"/>
                </a:ext>
              </a:extLst>
            </p:cNvPr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69" name="Google Shape;10671;p60">
              <a:extLst>
                <a:ext uri="{FF2B5EF4-FFF2-40B4-BE49-F238E27FC236}">
                  <a16:creationId xmlns:a16="http://schemas.microsoft.com/office/drawing/2014/main" id="{B23E922B-F980-DF40-90B1-592F980735EF}"/>
                </a:ext>
              </a:extLst>
            </p:cNvPr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0" name="Google Shape;10672;p60">
              <a:extLst>
                <a:ext uri="{FF2B5EF4-FFF2-40B4-BE49-F238E27FC236}">
                  <a16:creationId xmlns:a16="http://schemas.microsoft.com/office/drawing/2014/main" id="{9C1F4EF4-1BD3-374C-85CE-5861587B9932}"/>
                </a:ext>
              </a:extLst>
            </p:cNvPr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1" name="Google Shape;10673;p60">
              <a:extLst>
                <a:ext uri="{FF2B5EF4-FFF2-40B4-BE49-F238E27FC236}">
                  <a16:creationId xmlns:a16="http://schemas.microsoft.com/office/drawing/2014/main" id="{B15F63C5-E173-4A44-95BA-7563E7E7D884}"/>
                </a:ext>
              </a:extLst>
            </p:cNvPr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2" name="Google Shape;10674;p60">
              <a:extLst>
                <a:ext uri="{FF2B5EF4-FFF2-40B4-BE49-F238E27FC236}">
                  <a16:creationId xmlns:a16="http://schemas.microsoft.com/office/drawing/2014/main" id="{7190F8CF-0AAE-A047-864A-09BC124BD016}"/>
                </a:ext>
              </a:extLst>
            </p:cNvPr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3" name="Google Shape;10675;p60">
              <a:extLst>
                <a:ext uri="{FF2B5EF4-FFF2-40B4-BE49-F238E27FC236}">
                  <a16:creationId xmlns:a16="http://schemas.microsoft.com/office/drawing/2014/main" id="{64EF2489-599D-9647-A5E8-476FB3D434EC}"/>
                </a:ext>
              </a:extLst>
            </p:cNvPr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4" name="Google Shape;10676;p60">
              <a:extLst>
                <a:ext uri="{FF2B5EF4-FFF2-40B4-BE49-F238E27FC236}">
                  <a16:creationId xmlns:a16="http://schemas.microsoft.com/office/drawing/2014/main" id="{CBB2ED30-9FE7-344D-8D84-3B0D6CC4D932}"/>
                </a:ext>
              </a:extLst>
            </p:cNvPr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5" name="Google Shape;10677;p60">
              <a:extLst>
                <a:ext uri="{FF2B5EF4-FFF2-40B4-BE49-F238E27FC236}">
                  <a16:creationId xmlns:a16="http://schemas.microsoft.com/office/drawing/2014/main" id="{9D4E8E35-D630-6146-84F9-79765BC07431}"/>
                </a:ext>
              </a:extLst>
            </p:cNvPr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6" name="Google Shape;10678;p60">
              <a:extLst>
                <a:ext uri="{FF2B5EF4-FFF2-40B4-BE49-F238E27FC236}">
                  <a16:creationId xmlns:a16="http://schemas.microsoft.com/office/drawing/2014/main" id="{143A22FC-2189-934A-8589-3864B8D5C971}"/>
                </a:ext>
              </a:extLst>
            </p:cNvPr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7" name="Google Shape;10679;p60">
              <a:extLst>
                <a:ext uri="{FF2B5EF4-FFF2-40B4-BE49-F238E27FC236}">
                  <a16:creationId xmlns:a16="http://schemas.microsoft.com/office/drawing/2014/main" id="{4D5B611E-9A9A-464D-BB9A-8A1EDB115375}"/>
                </a:ext>
              </a:extLst>
            </p:cNvPr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8" name="Google Shape;10680;p60">
              <a:extLst>
                <a:ext uri="{FF2B5EF4-FFF2-40B4-BE49-F238E27FC236}">
                  <a16:creationId xmlns:a16="http://schemas.microsoft.com/office/drawing/2014/main" id="{EEF2A839-2FDB-DE4F-B1E1-9A3F57836355}"/>
                </a:ext>
              </a:extLst>
            </p:cNvPr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79" name="Google Shape;10681;p60">
              <a:extLst>
                <a:ext uri="{FF2B5EF4-FFF2-40B4-BE49-F238E27FC236}">
                  <a16:creationId xmlns:a16="http://schemas.microsoft.com/office/drawing/2014/main" id="{8AC26D29-C307-E544-9A15-68FD94B7A156}"/>
                </a:ext>
              </a:extLst>
            </p:cNvPr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80" name="Google Shape;10682;p60">
              <a:extLst>
                <a:ext uri="{FF2B5EF4-FFF2-40B4-BE49-F238E27FC236}">
                  <a16:creationId xmlns:a16="http://schemas.microsoft.com/office/drawing/2014/main" id="{AA467AA3-2D43-4D47-8023-9C38DFA4D899}"/>
                </a:ext>
              </a:extLst>
            </p:cNvPr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81" name="Google Shape;10683;p60">
              <a:extLst>
                <a:ext uri="{FF2B5EF4-FFF2-40B4-BE49-F238E27FC236}">
                  <a16:creationId xmlns:a16="http://schemas.microsoft.com/office/drawing/2014/main" id="{31485983-6EBC-CE41-8B59-AF388DA58964}"/>
                </a:ext>
              </a:extLst>
            </p:cNvPr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82" name="Google Shape;10684;p60">
              <a:extLst>
                <a:ext uri="{FF2B5EF4-FFF2-40B4-BE49-F238E27FC236}">
                  <a16:creationId xmlns:a16="http://schemas.microsoft.com/office/drawing/2014/main" id="{0C8F40CD-975A-5046-9998-812FBFEE4BA2}"/>
                </a:ext>
              </a:extLst>
            </p:cNvPr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283" name="Google Shape;10685;p60">
              <a:extLst>
                <a:ext uri="{FF2B5EF4-FFF2-40B4-BE49-F238E27FC236}">
                  <a16:creationId xmlns:a16="http://schemas.microsoft.com/office/drawing/2014/main" id="{D126456D-BC37-BF44-BEE8-0C55EABED1C0}"/>
                </a:ext>
              </a:extLst>
            </p:cNvPr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sp>
        <p:nvSpPr>
          <p:cNvPr id="284" name="TextBox 283">
            <a:extLst>
              <a:ext uri="{FF2B5EF4-FFF2-40B4-BE49-F238E27FC236}">
                <a16:creationId xmlns:a16="http://schemas.microsoft.com/office/drawing/2014/main" id="{0C13D4D0-E4C6-5E4F-AFD1-26F41BDD36F1}"/>
              </a:ext>
            </a:extLst>
          </p:cNvPr>
          <p:cNvSpPr txBox="1"/>
          <p:nvPr/>
        </p:nvSpPr>
        <p:spPr>
          <a:xfrm>
            <a:off x="7135427" y="4115132"/>
            <a:ext cx="14979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500" dirty="0" err="1"/>
              <a:t>마스커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DB</a:t>
            </a:r>
          </a:p>
        </p:txBody>
      </p:sp>
      <p:cxnSp>
        <p:nvCxnSpPr>
          <p:cNvPr id="286" name="직선 화살표 연결선 285">
            <a:extLst>
              <a:ext uri="{FF2B5EF4-FFF2-40B4-BE49-F238E27FC236}">
                <a16:creationId xmlns:a16="http://schemas.microsoft.com/office/drawing/2014/main" id="{92EC2547-CF56-5D47-80FB-F29B142CADCD}"/>
              </a:ext>
            </a:extLst>
          </p:cNvPr>
          <p:cNvCxnSpPr>
            <a:stCxn id="51" idx="2"/>
          </p:cNvCxnSpPr>
          <p:nvPr/>
        </p:nvCxnSpPr>
        <p:spPr>
          <a:xfrm>
            <a:off x="7884427" y="3200459"/>
            <a:ext cx="0" cy="238674"/>
          </a:xfrm>
          <a:prstGeom prst="straightConnector1">
            <a:avLst/>
          </a:prstGeom>
          <a:ln w="190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TextBox 286">
            <a:extLst>
              <a:ext uri="{FF2B5EF4-FFF2-40B4-BE49-F238E27FC236}">
                <a16:creationId xmlns:a16="http://schemas.microsoft.com/office/drawing/2014/main" id="{0AD152C5-311A-D94A-9B84-B7A33A3FEDF4}"/>
              </a:ext>
            </a:extLst>
          </p:cNvPr>
          <p:cNvSpPr txBox="1"/>
          <p:nvPr/>
        </p:nvSpPr>
        <p:spPr>
          <a:xfrm>
            <a:off x="4314130" y="2892976"/>
            <a:ext cx="1324244" cy="253916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활성화 </a:t>
            </a:r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추가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2034EB75-11EB-274E-A9E8-F7D780E59213}"/>
              </a:ext>
            </a:extLst>
          </p:cNvPr>
          <p:cNvSpPr txBox="1"/>
          <p:nvPr/>
        </p:nvSpPr>
        <p:spPr>
          <a:xfrm>
            <a:off x="5857543" y="1498342"/>
            <a:ext cx="1324244" cy="253916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대기 </a:t>
            </a:r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추가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21CBE88F-5E54-B04C-AFD5-49656807195D}"/>
              </a:ext>
            </a:extLst>
          </p:cNvPr>
          <p:cNvSpPr txBox="1"/>
          <p:nvPr/>
        </p:nvSpPr>
        <p:spPr>
          <a:xfrm>
            <a:off x="6347696" y="900536"/>
            <a:ext cx="1324244" cy="253916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등록 요청</a:t>
            </a:r>
          </a:p>
        </p:txBody>
      </p:sp>
      <p:sp>
        <p:nvSpPr>
          <p:cNvPr id="292" name="Google Shape;10809;p60">
            <a:extLst>
              <a:ext uri="{FF2B5EF4-FFF2-40B4-BE49-F238E27FC236}">
                <a16:creationId xmlns:a16="http://schemas.microsoft.com/office/drawing/2014/main" id="{86927581-5838-8646-A031-72CD8F3821A5}"/>
              </a:ext>
            </a:extLst>
          </p:cNvPr>
          <p:cNvSpPr/>
          <p:nvPr/>
        </p:nvSpPr>
        <p:spPr>
          <a:xfrm>
            <a:off x="5416428" y="2009315"/>
            <a:ext cx="499718" cy="496150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A9752C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>
              <a:solidFill>
                <a:srgbClr val="A9752C"/>
              </a:solidFill>
            </a:endParaRP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19069A83-B9C3-8B46-B22B-39BA2D2A177B}"/>
              </a:ext>
            </a:extLst>
          </p:cNvPr>
          <p:cNvSpPr txBox="1"/>
          <p:nvPr/>
        </p:nvSpPr>
        <p:spPr>
          <a:xfrm>
            <a:off x="5040987" y="2155136"/>
            <a:ext cx="38923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50" dirty="0">
                <a:solidFill>
                  <a:schemeClr val="bg1"/>
                </a:solidFill>
              </a:rPr>
              <a:t>=&gt;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01146128-D15C-DD40-AB03-7F2A1A595A4E}"/>
              </a:ext>
            </a:extLst>
          </p:cNvPr>
          <p:cNvSpPr txBox="1"/>
          <p:nvPr/>
        </p:nvSpPr>
        <p:spPr>
          <a:xfrm>
            <a:off x="6142064" y="2261421"/>
            <a:ext cx="1324244" cy="253916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 err="1"/>
              <a:t>토크방</a:t>
            </a:r>
            <a:r>
              <a:rPr kumimoji="1" lang="ko-KR" altLang="en-US" sz="1050" dirty="0"/>
              <a:t> 활성화 요청</a:t>
            </a:r>
          </a:p>
        </p:txBody>
      </p:sp>
      <p:cxnSp>
        <p:nvCxnSpPr>
          <p:cNvPr id="296" name="직선 화살표 연결선 295">
            <a:extLst>
              <a:ext uri="{FF2B5EF4-FFF2-40B4-BE49-F238E27FC236}">
                <a16:creationId xmlns:a16="http://schemas.microsoft.com/office/drawing/2014/main" id="{B0BD9CF2-1346-D647-A80A-649C13F0221E}"/>
              </a:ext>
            </a:extLst>
          </p:cNvPr>
          <p:cNvCxnSpPr>
            <a:cxnSpLocks/>
          </p:cNvCxnSpPr>
          <p:nvPr/>
        </p:nvCxnSpPr>
        <p:spPr>
          <a:xfrm flipV="1">
            <a:off x="5214851" y="3286367"/>
            <a:ext cx="2109872" cy="490846"/>
          </a:xfrm>
          <a:prstGeom prst="straightConnector1">
            <a:avLst/>
          </a:prstGeom>
          <a:ln w="190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TextBox 296">
            <a:extLst>
              <a:ext uri="{FF2B5EF4-FFF2-40B4-BE49-F238E27FC236}">
                <a16:creationId xmlns:a16="http://schemas.microsoft.com/office/drawing/2014/main" id="{D50E47B8-42D3-8545-830B-A622A48EDAB6}"/>
              </a:ext>
            </a:extLst>
          </p:cNvPr>
          <p:cNvSpPr txBox="1"/>
          <p:nvPr/>
        </p:nvSpPr>
        <p:spPr>
          <a:xfrm>
            <a:off x="5911781" y="3597592"/>
            <a:ext cx="1381086" cy="577081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댓글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좋아요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</a:t>
            </a:r>
            <a:r>
              <a:rPr kumimoji="1" lang="ko-KR" altLang="en-US" sz="1050" dirty="0" err="1"/>
              <a:t>북마크</a:t>
            </a:r>
            <a:r>
              <a:rPr kumimoji="1" lang="ko-KR" altLang="en-US" sz="1050" dirty="0"/>
              <a:t> </a:t>
            </a:r>
            <a:endParaRPr kumimoji="1" lang="en-US" altLang="ko-KR" sz="1050" dirty="0"/>
          </a:p>
          <a:p>
            <a:pPr algn="ctr"/>
            <a:r>
              <a:rPr kumimoji="1" lang="ko-KR" altLang="en-US" sz="1050" dirty="0"/>
              <a:t>등록</a:t>
            </a:r>
          </a:p>
        </p:txBody>
      </p:sp>
      <p:grpSp>
        <p:nvGrpSpPr>
          <p:cNvPr id="300" name="Google Shape;10586;p60">
            <a:extLst>
              <a:ext uri="{FF2B5EF4-FFF2-40B4-BE49-F238E27FC236}">
                <a16:creationId xmlns:a16="http://schemas.microsoft.com/office/drawing/2014/main" id="{BA26097B-ECCC-EA4D-A2F2-0D1CECE7DEE9}"/>
              </a:ext>
            </a:extLst>
          </p:cNvPr>
          <p:cNvGrpSpPr/>
          <p:nvPr/>
        </p:nvGrpSpPr>
        <p:grpSpPr>
          <a:xfrm>
            <a:off x="5005916" y="3406304"/>
            <a:ext cx="213887" cy="260267"/>
            <a:chOff x="871254" y="3360146"/>
            <a:chExt cx="285183" cy="347023"/>
          </a:xfrm>
          <a:solidFill>
            <a:srgbClr val="FF0000"/>
          </a:solidFill>
        </p:grpSpPr>
        <p:sp>
          <p:nvSpPr>
            <p:cNvPr id="301" name="Google Shape;10587;p60">
              <a:extLst>
                <a:ext uri="{FF2B5EF4-FFF2-40B4-BE49-F238E27FC236}">
                  <a16:creationId xmlns:a16="http://schemas.microsoft.com/office/drawing/2014/main" id="{7A43EB6A-4BA9-C940-BF95-DCA3BBD07247}"/>
                </a:ext>
              </a:extLst>
            </p:cNvPr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02" name="Google Shape;10588;p60">
              <a:extLst>
                <a:ext uri="{FF2B5EF4-FFF2-40B4-BE49-F238E27FC236}">
                  <a16:creationId xmlns:a16="http://schemas.microsoft.com/office/drawing/2014/main" id="{89C6F5C8-984B-3F41-912C-B08722F9B7DA}"/>
                </a:ext>
              </a:extLst>
            </p:cNvPr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03" name="Google Shape;10589;p60">
              <a:extLst>
                <a:ext uri="{FF2B5EF4-FFF2-40B4-BE49-F238E27FC236}">
                  <a16:creationId xmlns:a16="http://schemas.microsoft.com/office/drawing/2014/main" id="{C958A08B-620A-3A42-B2C0-AF51E19D8196}"/>
                </a:ext>
              </a:extLst>
            </p:cNvPr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04" name="Google Shape;10590;p60">
              <a:extLst>
                <a:ext uri="{FF2B5EF4-FFF2-40B4-BE49-F238E27FC236}">
                  <a16:creationId xmlns:a16="http://schemas.microsoft.com/office/drawing/2014/main" id="{65EBAAC5-1F6A-974D-B88C-1B94212FA849}"/>
                </a:ext>
              </a:extLst>
            </p:cNvPr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grpSp>
        <p:nvGrpSpPr>
          <p:cNvPr id="326" name="Google Shape;8826;p57">
            <a:extLst>
              <a:ext uri="{FF2B5EF4-FFF2-40B4-BE49-F238E27FC236}">
                <a16:creationId xmlns:a16="http://schemas.microsoft.com/office/drawing/2014/main" id="{F940E9B8-9FE7-004D-B5F3-202762B44FF4}"/>
              </a:ext>
            </a:extLst>
          </p:cNvPr>
          <p:cNvGrpSpPr/>
          <p:nvPr/>
        </p:nvGrpSpPr>
        <p:grpSpPr>
          <a:xfrm>
            <a:off x="4293890" y="3375266"/>
            <a:ext cx="270267" cy="257596"/>
            <a:chOff x="6870193" y="2295620"/>
            <a:chExt cx="360356" cy="343462"/>
          </a:xfrm>
          <a:solidFill>
            <a:srgbClr val="00B0F0"/>
          </a:solidFill>
        </p:grpSpPr>
        <p:sp>
          <p:nvSpPr>
            <p:cNvPr id="327" name="Google Shape;8827;p57">
              <a:extLst>
                <a:ext uri="{FF2B5EF4-FFF2-40B4-BE49-F238E27FC236}">
                  <a16:creationId xmlns:a16="http://schemas.microsoft.com/office/drawing/2014/main" id="{75C7841C-8FDF-DF4F-BABA-40CB0AB74C44}"/>
                </a:ext>
              </a:extLst>
            </p:cNvPr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28" name="Google Shape;8828;p57">
              <a:extLst>
                <a:ext uri="{FF2B5EF4-FFF2-40B4-BE49-F238E27FC236}">
                  <a16:creationId xmlns:a16="http://schemas.microsoft.com/office/drawing/2014/main" id="{F876F223-561E-994D-8FC3-C6312244EC90}"/>
                </a:ext>
              </a:extLst>
            </p:cNvPr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cxnSp>
        <p:nvCxnSpPr>
          <p:cNvPr id="333" name="직선 연결선[R] 332">
            <a:extLst>
              <a:ext uri="{FF2B5EF4-FFF2-40B4-BE49-F238E27FC236}">
                <a16:creationId xmlns:a16="http://schemas.microsoft.com/office/drawing/2014/main" id="{A286220D-E553-BA49-BBD1-189B5A5765F8}"/>
              </a:ext>
            </a:extLst>
          </p:cNvPr>
          <p:cNvCxnSpPr/>
          <p:nvPr/>
        </p:nvCxnSpPr>
        <p:spPr>
          <a:xfrm flipH="1">
            <a:off x="6722330" y="3286367"/>
            <a:ext cx="861884" cy="136681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직선 화살표 연결선 334">
            <a:extLst>
              <a:ext uri="{FF2B5EF4-FFF2-40B4-BE49-F238E27FC236}">
                <a16:creationId xmlns:a16="http://schemas.microsoft.com/office/drawing/2014/main" id="{581CF6A4-D834-5840-BC7F-67D194CD2884}"/>
              </a:ext>
            </a:extLst>
          </p:cNvPr>
          <p:cNvCxnSpPr>
            <a:cxnSpLocks/>
          </p:cNvCxnSpPr>
          <p:nvPr/>
        </p:nvCxnSpPr>
        <p:spPr>
          <a:xfrm flipH="1">
            <a:off x="1930030" y="4653184"/>
            <a:ext cx="480156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>
            <a:extLst>
              <a:ext uri="{FF2B5EF4-FFF2-40B4-BE49-F238E27FC236}">
                <a16:creationId xmlns:a16="http://schemas.microsoft.com/office/drawing/2014/main" id="{9E8D0255-7D8C-2846-A2CA-9F98348A72EC}"/>
              </a:ext>
            </a:extLst>
          </p:cNvPr>
          <p:cNvSpPr txBox="1"/>
          <p:nvPr/>
        </p:nvSpPr>
        <p:spPr>
          <a:xfrm>
            <a:off x="812612" y="4561023"/>
            <a:ext cx="10618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 err="1"/>
              <a:t>원시그널</a:t>
            </a:r>
            <a:endParaRPr kumimoji="1" lang="en-US" altLang="ko-KR" sz="1050" dirty="0"/>
          </a:p>
        </p:txBody>
      </p:sp>
      <p:grpSp>
        <p:nvGrpSpPr>
          <p:cNvPr id="337" name="Google Shape;12187;p63">
            <a:extLst>
              <a:ext uri="{FF2B5EF4-FFF2-40B4-BE49-F238E27FC236}">
                <a16:creationId xmlns:a16="http://schemas.microsoft.com/office/drawing/2014/main" id="{60E03D46-32A6-5347-BA5E-80A96A4CB5EF}"/>
              </a:ext>
            </a:extLst>
          </p:cNvPr>
          <p:cNvGrpSpPr/>
          <p:nvPr/>
        </p:nvGrpSpPr>
        <p:grpSpPr>
          <a:xfrm>
            <a:off x="1180786" y="4147383"/>
            <a:ext cx="422919" cy="395756"/>
            <a:chOff x="2766264" y="3394042"/>
            <a:chExt cx="294873" cy="275934"/>
          </a:xfrm>
          <a:solidFill>
            <a:srgbClr val="C00000"/>
          </a:solidFill>
        </p:grpSpPr>
        <p:sp>
          <p:nvSpPr>
            <p:cNvPr id="338" name="Google Shape;12188;p63">
              <a:extLst>
                <a:ext uri="{FF2B5EF4-FFF2-40B4-BE49-F238E27FC236}">
                  <a16:creationId xmlns:a16="http://schemas.microsoft.com/office/drawing/2014/main" id="{173C8C79-B5D7-3448-8B2F-A971F155095C}"/>
                </a:ext>
              </a:extLst>
            </p:cNvPr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39" name="Google Shape;12189;p63">
              <a:extLst>
                <a:ext uri="{FF2B5EF4-FFF2-40B4-BE49-F238E27FC236}">
                  <a16:creationId xmlns:a16="http://schemas.microsoft.com/office/drawing/2014/main" id="{F72B4DEF-0444-2A4C-82B2-C857DADC7133}"/>
                </a:ext>
              </a:extLst>
            </p:cNvPr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40" name="Google Shape;12190;p63">
              <a:extLst>
                <a:ext uri="{FF2B5EF4-FFF2-40B4-BE49-F238E27FC236}">
                  <a16:creationId xmlns:a16="http://schemas.microsoft.com/office/drawing/2014/main" id="{A53A84D3-5F5C-5C4A-A0FA-5CAB36502CC4}"/>
                </a:ext>
              </a:extLst>
            </p:cNvPr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341" name="Google Shape;12191;p63">
              <a:extLst>
                <a:ext uri="{FF2B5EF4-FFF2-40B4-BE49-F238E27FC236}">
                  <a16:creationId xmlns:a16="http://schemas.microsoft.com/office/drawing/2014/main" id="{9710DA93-DBAF-6E47-8891-CF5DC9ADD5E8}"/>
                </a:ext>
              </a:extLst>
            </p:cNvPr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cxnSp>
        <p:nvCxnSpPr>
          <p:cNvPr id="342" name="직선 화살표 연결선 341">
            <a:extLst>
              <a:ext uri="{FF2B5EF4-FFF2-40B4-BE49-F238E27FC236}">
                <a16:creationId xmlns:a16="http://schemas.microsoft.com/office/drawing/2014/main" id="{60C40F20-5341-AA4F-B5AD-71FC05C3EC37}"/>
              </a:ext>
            </a:extLst>
          </p:cNvPr>
          <p:cNvCxnSpPr>
            <a:cxnSpLocks/>
          </p:cNvCxnSpPr>
          <p:nvPr/>
        </p:nvCxnSpPr>
        <p:spPr>
          <a:xfrm flipV="1">
            <a:off x="1320875" y="3069246"/>
            <a:ext cx="0" cy="100206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11FF51C6-F27B-424B-A1A3-5317C0B3E3A7}"/>
              </a:ext>
            </a:extLst>
          </p:cNvPr>
          <p:cNvSpPr txBox="1"/>
          <p:nvPr/>
        </p:nvSpPr>
        <p:spPr>
          <a:xfrm>
            <a:off x="1004499" y="3198761"/>
            <a:ext cx="346249" cy="733682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vert="eaVert" wrap="square" rtlCol="0">
            <a:spAutoFit/>
          </a:bodyPr>
          <a:lstStyle/>
          <a:p>
            <a:pPr algn="ctr"/>
            <a:r>
              <a:rPr kumimoji="1" lang="ko-KR" altLang="en-US" sz="1050" dirty="0"/>
              <a:t> </a:t>
            </a:r>
            <a:r>
              <a:rPr kumimoji="1" lang="ko-KR" altLang="en-US" sz="1050" dirty="0" err="1"/>
              <a:t>푸쉬알림</a:t>
            </a:r>
            <a:endParaRPr kumimoji="1" lang="ko-KR" altLang="en-US" sz="1050" dirty="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3A9007ED-E0AA-C541-9B24-4097053B22D0}"/>
              </a:ext>
            </a:extLst>
          </p:cNvPr>
          <p:cNvSpPr txBox="1"/>
          <p:nvPr/>
        </p:nvSpPr>
        <p:spPr>
          <a:xfrm>
            <a:off x="3193694" y="4451341"/>
            <a:ext cx="1324244" cy="253916"/>
          </a:xfrm>
          <a:prstGeom prst="rect">
            <a:avLst/>
          </a:prstGeom>
          <a:noFill/>
          <a:ln>
            <a:noFill/>
            <a:prstDash val="dashDot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/>
              <a:t>타겟 유저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내용</a:t>
            </a:r>
          </a:p>
        </p:txBody>
      </p:sp>
      <p:grpSp>
        <p:nvGrpSpPr>
          <p:cNvPr id="198" name="Google Shape;8919;p57">
            <a:extLst>
              <a:ext uri="{FF2B5EF4-FFF2-40B4-BE49-F238E27FC236}">
                <a16:creationId xmlns:a16="http://schemas.microsoft.com/office/drawing/2014/main" id="{4BAFC678-4245-D249-8CAB-DE1BE1576ABF}"/>
              </a:ext>
            </a:extLst>
          </p:cNvPr>
          <p:cNvGrpSpPr/>
          <p:nvPr/>
        </p:nvGrpSpPr>
        <p:grpSpPr>
          <a:xfrm>
            <a:off x="1153762" y="1070616"/>
            <a:ext cx="356265" cy="457054"/>
            <a:chOff x="6974158" y="2789537"/>
            <a:chExt cx="255247" cy="327458"/>
          </a:xfrm>
          <a:solidFill>
            <a:schemeClr val="bg1"/>
          </a:solidFill>
        </p:grpSpPr>
        <p:sp>
          <p:nvSpPr>
            <p:cNvPr id="199" name="Google Shape;8920;p57">
              <a:extLst>
                <a:ext uri="{FF2B5EF4-FFF2-40B4-BE49-F238E27FC236}">
                  <a16:creationId xmlns:a16="http://schemas.microsoft.com/office/drawing/2014/main" id="{469D4E8F-2AA3-1C46-A821-9EBC04E5092A}"/>
                </a:ext>
              </a:extLst>
            </p:cNvPr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921;p57">
              <a:extLst>
                <a:ext uri="{FF2B5EF4-FFF2-40B4-BE49-F238E27FC236}">
                  <a16:creationId xmlns:a16="http://schemas.microsoft.com/office/drawing/2014/main" id="{B3925962-B9A5-2541-8245-9082AE9F53A3}"/>
                </a:ext>
              </a:extLst>
            </p:cNvPr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922;p57">
              <a:extLst>
                <a:ext uri="{FF2B5EF4-FFF2-40B4-BE49-F238E27FC236}">
                  <a16:creationId xmlns:a16="http://schemas.microsoft.com/office/drawing/2014/main" id="{DDAD008F-8023-9746-BB2E-790562CD0D8C}"/>
                </a:ext>
              </a:extLst>
            </p:cNvPr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923;p57">
              <a:extLst>
                <a:ext uri="{FF2B5EF4-FFF2-40B4-BE49-F238E27FC236}">
                  <a16:creationId xmlns:a16="http://schemas.microsoft.com/office/drawing/2014/main" id="{5BA82E7B-EB05-E948-AAAD-D10B70720CE7}"/>
                </a:ext>
              </a:extLst>
            </p:cNvPr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8924;p57">
              <a:extLst>
                <a:ext uri="{FF2B5EF4-FFF2-40B4-BE49-F238E27FC236}">
                  <a16:creationId xmlns:a16="http://schemas.microsoft.com/office/drawing/2014/main" id="{B3ACC5EB-49F5-474E-84DD-49BE3C4FAECE}"/>
                </a:ext>
              </a:extLst>
            </p:cNvPr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925;p57">
              <a:extLst>
                <a:ext uri="{FF2B5EF4-FFF2-40B4-BE49-F238E27FC236}">
                  <a16:creationId xmlns:a16="http://schemas.microsoft.com/office/drawing/2014/main" id="{51C5D855-0E25-3D45-9F9D-A9B9A6A2DE16}"/>
                </a:ext>
              </a:extLst>
            </p:cNvPr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A15FB842-D6FF-9746-84D3-4A1C326F8531}"/>
              </a:ext>
            </a:extLst>
          </p:cNvPr>
          <p:cNvSpPr/>
          <p:nvPr/>
        </p:nvSpPr>
        <p:spPr>
          <a:xfrm>
            <a:off x="397779" y="548640"/>
            <a:ext cx="1025419" cy="1844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Google Shape;299;p34">
            <a:extLst>
              <a:ext uri="{FF2B5EF4-FFF2-40B4-BE49-F238E27FC236}">
                <a16:creationId xmlns:a16="http://schemas.microsoft.com/office/drawing/2014/main" id="{13CA1828-35CC-2B44-B7AB-7222E183750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2730902" cy="234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구조도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2662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p View Photo Of People Near Wooden Table">
            <a:extLst>
              <a:ext uri="{FF2B5EF4-FFF2-40B4-BE49-F238E27FC236}">
                <a16:creationId xmlns:a16="http://schemas.microsoft.com/office/drawing/2014/main" id="{326E373D-1BE1-4156-806E-F03CC1AFE4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57"/>
          <a:stretch/>
        </p:blipFill>
        <p:spPr bwMode="auto">
          <a:xfrm>
            <a:off x="0" y="3839"/>
            <a:ext cx="9144000" cy="513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35075BE-5FC9-44E4-BABD-EBE193AE016C}"/>
              </a:ext>
            </a:extLst>
          </p:cNvPr>
          <p:cNvSpPr/>
          <p:nvPr/>
        </p:nvSpPr>
        <p:spPr>
          <a:xfrm>
            <a:off x="0" y="0"/>
            <a:ext cx="9144000" cy="518136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2"/>
          </p:nvPr>
        </p:nvSpPr>
        <p:spPr>
          <a:xfrm>
            <a:off x="1922821" y="1858355"/>
            <a:ext cx="1886400" cy="10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03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1254266" y="2572853"/>
            <a:ext cx="3809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F3F3F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설계</a:t>
            </a:r>
            <a:endParaRPr sz="3600" dirty="0">
              <a:solidFill>
                <a:srgbClr val="F3F3F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82" name="Google Shape;182;p28"/>
          <p:cNvCxnSpPr/>
          <p:nvPr/>
        </p:nvCxnSpPr>
        <p:spPr>
          <a:xfrm>
            <a:off x="2932796" y="1883327"/>
            <a:ext cx="3340800" cy="0"/>
          </a:xfrm>
          <a:prstGeom prst="straightConnector1">
            <a:avLst/>
          </a:prstGeom>
          <a:noFill/>
          <a:ln w="2857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89001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UseCase</a:t>
            </a: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979A9E71-58A8-40CF-A395-26E3E6FA414D}"/>
              </a:ext>
            </a:extLst>
          </p:cNvPr>
          <p:cNvGrpSpPr/>
          <p:nvPr/>
        </p:nvGrpSpPr>
        <p:grpSpPr>
          <a:xfrm>
            <a:off x="172049" y="1972313"/>
            <a:ext cx="1168082" cy="916625"/>
            <a:chOff x="9241655" y="1270987"/>
            <a:chExt cx="1686757" cy="1065320"/>
          </a:xfrm>
        </p:grpSpPr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6138FAE4-00E9-4ECF-B360-8D71F7DE3741}"/>
                </a:ext>
              </a:extLst>
            </p:cNvPr>
            <p:cNvSpPr/>
            <p:nvPr/>
          </p:nvSpPr>
          <p:spPr>
            <a:xfrm>
              <a:off x="9241655" y="1270987"/>
              <a:ext cx="1686757" cy="1065320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9F97089-E89D-4F9F-A56D-D827E62B39BE}"/>
                </a:ext>
              </a:extLst>
            </p:cNvPr>
            <p:cNvSpPr txBox="1"/>
            <p:nvPr/>
          </p:nvSpPr>
          <p:spPr>
            <a:xfrm>
              <a:off x="9617422" y="1643671"/>
              <a:ext cx="1004357" cy="356613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로그인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EE05659-B53D-3C41-AE17-2374664ABDFD}"/>
              </a:ext>
            </a:extLst>
          </p:cNvPr>
          <p:cNvGrpSpPr/>
          <p:nvPr/>
        </p:nvGrpSpPr>
        <p:grpSpPr>
          <a:xfrm>
            <a:off x="3750329" y="4027328"/>
            <a:ext cx="781313" cy="1058085"/>
            <a:chOff x="175613" y="1871320"/>
            <a:chExt cx="832586" cy="1127521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A53E8400-E7E0-4581-A5CB-97B615BBE784}"/>
                </a:ext>
              </a:extLst>
            </p:cNvPr>
            <p:cNvSpPr txBox="1"/>
            <p:nvPr/>
          </p:nvSpPr>
          <p:spPr>
            <a:xfrm>
              <a:off x="175613" y="2670867"/>
              <a:ext cx="832586" cy="3279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작성자</a:t>
              </a:r>
            </a:p>
          </p:txBody>
        </p:sp>
        <p:grpSp>
          <p:nvGrpSpPr>
            <p:cNvPr id="288" name="그룹 287">
              <a:extLst>
                <a:ext uri="{FF2B5EF4-FFF2-40B4-BE49-F238E27FC236}">
                  <a16:creationId xmlns:a16="http://schemas.microsoft.com/office/drawing/2014/main" id="{831AAC7E-D2C0-4BF0-B3DC-50F77016FEC2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17BB8B28-4BC3-4732-83A1-E807F7FF5766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28" name="직선 연결선 127">
                <a:extLst>
                  <a:ext uri="{FF2B5EF4-FFF2-40B4-BE49-F238E27FC236}">
                    <a16:creationId xmlns:a16="http://schemas.microsoft.com/office/drawing/2014/main" id="{83642F47-10AC-42AB-85F7-A8D7C06687D8}"/>
                  </a:ext>
                </a:extLst>
              </p:cNvPr>
              <p:cNvCxnSpPr>
                <a:cxnSpLocks/>
                <a:stCxn id="127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직선 연결선 128">
                <a:extLst>
                  <a:ext uri="{FF2B5EF4-FFF2-40B4-BE49-F238E27FC236}">
                    <a16:creationId xmlns:a16="http://schemas.microsoft.com/office/drawing/2014/main" id="{B1C9F362-D9D1-4FF2-A1B9-CBF3986895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직선 연결선 129">
                <a:extLst>
                  <a:ext uri="{FF2B5EF4-FFF2-40B4-BE49-F238E27FC236}">
                    <a16:creationId xmlns:a16="http://schemas.microsoft.com/office/drawing/2014/main" id="{E1F749D5-97FF-4E7A-B7A5-2BDB62978E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531BB77A-E391-4133-80B1-DE9567448B01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D8126CF-CF7C-0445-B991-CB6AEE46D475}"/>
              </a:ext>
            </a:extLst>
          </p:cNvPr>
          <p:cNvGrpSpPr/>
          <p:nvPr/>
        </p:nvGrpSpPr>
        <p:grpSpPr>
          <a:xfrm>
            <a:off x="147145" y="3724424"/>
            <a:ext cx="1071726" cy="1080580"/>
            <a:chOff x="5808" y="1871320"/>
            <a:chExt cx="1142057" cy="115149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B7D1355-650B-AD44-B759-DD3B8C82821D}"/>
                </a:ext>
              </a:extLst>
            </p:cNvPr>
            <p:cNvSpPr txBox="1"/>
            <p:nvPr/>
          </p:nvSpPr>
          <p:spPr>
            <a:xfrm>
              <a:off x="5808" y="2694838"/>
              <a:ext cx="1142057" cy="3279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로컬 저장소</a:t>
              </a:r>
            </a:p>
          </p:txBody>
        </p: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6FE4826D-FFCF-074E-A6F4-DCD86099A78B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4E567DDD-2B38-3C41-A8A4-9AAAA3DDF62A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23" name="직선 연결선 127">
                <a:extLst>
                  <a:ext uri="{FF2B5EF4-FFF2-40B4-BE49-F238E27FC236}">
                    <a16:creationId xmlns:a16="http://schemas.microsoft.com/office/drawing/2014/main" id="{58F0BB44-0F6D-7A49-A32B-EE3F08BC51B8}"/>
                  </a:ext>
                </a:extLst>
              </p:cNvPr>
              <p:cNvCxnSpPr>
                <a:cxnSpLocks/>
                <a:stCxn id="122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8">
                <a:extLst>
                  <a:ext uri="{FF2B5EF4-FFF2-40B4-BE49-F238E27FC236}">
                    <a16:creationId xmlns:a16="http://schemas.microsoft.com/office/drawing/2014/main" id="{52468DAA-63C6-E44F-8DBE-D310396BD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9">
                <a:extLst>
                  <a:ext uri="{FF2B5EF4-FFF2-40B4-BE49-F238E27FC236}">
                    <a16:creationId xmlns:a16="http://schemas.microsoft.com/office/drawing/2014/main" id="{B6D44E3C-B94B-2F45-A4B9-3A1E5AEA0E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0">
                <a:extLst>
                  <a:ext uri="{FF2B5EF4-FFF2-40B4-BE49-F238E27FC236}">
                    <a16:creationId xmlns:a16="http://schemas.microsoft.com/office/drawing/2014/main" id="{23C18164-6A3A-974D-A30A-FF3441FDA12C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C175C488-A4DA-F24D-9ED8-14D8524D05E0}"/>
              </a:ext>
            </a:extLst>
          </p:cNvPr>
          <p:cNvGrpSpPr/>
          <p:nvPr/>
        </p:nvGrpSpPr>
        <p:grpSpPr>
          <a:xfrm>
            <a:off x="5366069" y="2068356"/>
            <a:ext cx="1090034" cy="1116075"/>
            <a:chOff x="-5629" y="1871320"/>
            <a:chExt cx="1161567" cy="1189316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5B2BBE0-420B-CC43-8CE7-DAB51645C920}"/>
                </a:ext>
              </a:extLst>
            </p:cNvPr>
            <p:cNvSpPr txBox="1"/>
            <p:nvPr/>
          </p:nvSpPr>
          <p:spPr>
            <a:xfrm>
              <a:off x="-5629" y="2732662"/>
              <a:ext cx="1161567" cy="3279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마스커</a:t>
              </a:r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 서버</a:t>
              </a:r>
            </a:p>
          </p:txBody>
        </p: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1F5E9E39-5245-7942-AD3F-28C9FF0EDF78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A014CEE-1087-914C-BBF5-C58F721AA615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8" name="직선 연결선 127">
                <a:extLst>
                  <a:ext uri="{FF2B5EF4-FFF2-40B4-BE49-F238E27FC236}">
                    <a16:creationId xmlns:a16="http://schemas.microsoft.com/office/drawing/2014/main" id="{38FE80A6-7663-6146-8AF9-442C4ACB0623}"/>
                  </a:ext>
                </a:extLst>
              </p:cNvPr>
              <p:cNvCxnSpPr>
                <a:cxnSpLocks/>
                <a:stCxn id="137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28">
                <a:extLst>
                  <a:ext uri="{FF2B5EF4-FFF2-40B4-BE49-F238E27FC236}">
                    <a16:creationId xmlns:a16="http://schemas.microsoft.com/office/drawing/2014/main" id="{AC7FD3DE-2AE6-754C-8EA2-CD5DDD2DD6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29">
                <a:extLst>
                  <a:ext uri="{FF2B5EF4-FFF2-40B4-BE49-F238E27FC236}">
                    <a16:creationId xmlns:a16="http://schemas.microsoft.com/office/drawing/2014/main" id="{BCAA303D-B066-FC4A-996C-7B4298D2AD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직선 연결선 130">
                <a:extLst>
                  <a:ext uri="{FF2B5EF4-FFF2-40B4-BE49-F238E27FC236}">
                    <a16:creationId xmlns:a16="http://schemas.microsoft.com/office/drawing/2014/main" id="{28DD1E24-B6B2-C04E-B6C9-F80461B01534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9EEEAA58-D442-864A-918A-155EB2695DF2}"/>
              </a:ext>
            </a:extLst>
          </p:cNvPr>
          <p:cNvGrpSpPr/>
          <p:nvPr/>
        </p:nvGrpSpPr>
        <p:grpSpPr>
          <a:xfrm>
            <a:off x="2282075" y="2811712"/>
            <a:ext cx="1168082" cy="916625"/>
            <a:chOff x="9241655" y="1270987"/>
            <a:chExt cx="1686757" cy="10653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776F12F3-E8E8-3243-A586-1B6FC6FEF669}"/>
                </a:ext>
              </a:extLst>
            </p:cNvPr>
            <p:cNvSpPr/>
            <p:nvPr/>
          </p:nvSpPr>
          <p:spPr>
            <a:xfrm>
              <a:off x="9241655" y="1270987"/>
              <a:ext cx="1686757" cy="1065320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8B7014DA-2AF6-2E40-85DB-C90EF096B3AE}"/>
                </a:ext>
              </a:extLst>
            </p:cNvPr>
            <p:cNvSpPr txBox="1"/>
            <p:nvPr/>
          </p:nvSpPr>
          <p:spPr>
            <a:xfrm>
              <a:off x="9600274" y="1533259"/>
              <a:ext cx="1004357" cy="608097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토크방</a:t>
              </a:r>
              <a:endPara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등록</a:t>
              </a:r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AFB76D1F-8263-8344-A183-63C9C426C460}"/>
              </a:ext>
            </a:extLst>
          </p:cNvPr>
          <p:cNvCxnSpPr/>
          <p:nvPr/>
        </p:nvCxnSpPr>
        <p:spPr>
          <a:xfrm>
            <a:off x="1496291" y="2430625"/>
            <a:ext cx="3869778" cy="1577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1CA7CD42-481C-DF49-ABD5-0CB1553A4259}"/>
              </a:ext>
            </a:extLst>
          </p:cNvPr>
          <p:cNvGrpSpPr/>
          <p:nvPr/>
        </p:nvGrpSpPr>
        <p:grpSpPr>
          <a:xfrm>
            <a:off x="2282075" y="1369172"/>
            <a:ext cx="1168082" cy="916625"/>
            <a:chOff x="9241655" y="1270987"/>
            <a:chExt cx="1686757" cy="1065320"/>
          </a:xfrm>
        </p:grpSpPr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C37E8004-C858-C04F-BE6B-679BCD3C66C3}"/>
                </a:ext>
              </a:extLst>
            </p:cNvPr>
            <p:cNvSpPr/>
            <p:nvPr/>
          </p:nvSpPr>
          <p:spPr>
            <a:xfrm>
              <a:off x="9241655" y="1270987"/>
              <a:ext cx="1686757" cy="1065320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9DFDEB2C-9E43-FC42-97CB-0AEFA0CC055C}"/>
                </a:ext>
              </a:extLst>
            </p:cNvPr>
            <p:cNvSpPr txBox="1"/>
            <p:nvPr/>
          </p:nvSpPr>
          <p:spPr>
            <a:xfrm>
              <a:off x="9617422" y="1519459"/>
              <a:ext cx="1004357" cy="608097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토크방</a:t>
              </a:r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 활성화</a:t>
              </a:r>
            </a:p>
          </p:txBody>
        </p: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22CA3272-A3BC-0440-BDAF-BC54155FFD22}"/>
              </a:ext>
            </a:extLst>
          </p:cNvPr>
          <p:cNvGrpSpPr/>
          <p:nvPr/>
        </p:nvGrpSpPr>
        <p:grpSpPr>
          <a:xfrm>
            <a:off x="3674273" y="166258"/>
            <a:ext cx="933427" cy="1058086"/>
            <a:chOff x="81675" y="1871320"/>
            <a:chExt cx="994682" cy="1127522"/>
          </a:xfrm>
        </p:grpSpPr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EF8A2A20-1A93-3847-BD2F-9DAADDECA076}"/>
                </a:ext>
              </a:extLst>
            </p:cNvPr>
            <p:cNvSpPr txBox="1"/>
            <p:nvPr/>
          </p:nvSpPr>
          <p:spPr>
            <a:xfrm>
              <a:off x="81675" y="2670867"/>
              <a:ext cx="994682" cy="3279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참여자</a:t>
              </a:r>
            </a:p>
          </p:txBody>
        </p: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60904F76-4456-3447-846C-B6D0092B4A93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37426EB0-9DE5-D342-9061-B4AEC17F010E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9" name="직선 연결선 127">
                <a:extLst>
                  <a:ext uri="{FF2B5EF4-FFF2-40B4-BE49-F238E27FC236}">
                    <a16:creationId xmlns:a16="http://schemas.microsoft.com/office/drawing/2014/main" id="{5263F98B-BDDF-4449-914C-2F33A3308617}"/>
                  </a:ext>
                </a:extLst>
              </p:cNvPr>
              <p:cNvCxnSpPr>
                <a:cxnSpLocks/>
                <a:stCxn id="158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28">
                <a:extLst>
                  <a:ext uri="{FF2B5EF4-FFF2-40B4-BE49-F238E27FC236}">
                    <a16:creationId xmlns:a16="http://schemas.microsoft.com/office/drawing/2014/main" id="{3835611C-36F5-2F45-AE17-C97759535B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29">
                <a:extLst>
                  <a:ext uri="{FF2B5EF4-FFF2-40B4-BE49-F238E27FC236}">
                    <a16:creationId xmlns:a16="http://schemas.microsoft.com/office/drawing/2014/main" id="{51361F3C-E4E9-A349-8D0C-EBD615EE9C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30">
                <a:extLst>
                  <a:ext uri="{FF2B5EF4-FFF2-40B4-BE49-F238E27FC236}">
                    <a16:creationId xmlns:a16="http://schemas.microsoft.com/office/drawing/2014/main" id="{A71DED60-DBB4-1241-8A0C-321C8D0BF15A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직선 연결선[R] 162">
            <a:extLst>
              <a:ext uri="{FF2B5EF4-FFF2-40B4-BE49-F238E27FC236}">
                <a16:creationId xmlns:a16="http://schemas.microsoft.com/office/drawing/2014/main" id="{5A70DED0-1F6A-114E-A556-7EB7B7ADD54E}"/>
              </a:ext>
            </a:extLst>
          </p:cNvPr>
          <p:cNvCxnSpPr>
            <a:cxnSpLocks/>
          </p:cNvCxnSpPr>
          <p:nvPr/>
        </p:nvCxnSpPr>
        <p:spPr>
          <a:xfrm flipV="1">
            <a:off x="1042970" y="668458"/>
            <a:ext cx="2674335" cy="109786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연결선[R] 163">
            <a:extLst>
              <a:ext uri="{FF2B5EF4-FFF2-40B4-BE49-F238E27FC236}">
                <a16:creationId xmlns:a16="http://schemas.microsoft.com/office/drawing/2014/main" id="{A91F1DD3-E8CB-B544-BBEA-62A6CD89CB33}"/>
              </a:ext>
            </a:extLst>
          </p:cNvPr>
          <p:cNvCxnSpPr>
            <a:cxnSpLocks/>
          </p:cNvCxnSpPr>
          <p:nvPr/>
        </p:nvCxnSpPr>
        <p:spPr>
          <a:xfrm flipV="1">
            <a:off x="3431180" y="1207754"/>
            <a:ext cx="243093" cy="22393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연결선[R] 170">
            <a:extLst>
              <a:ext uri="{FF2B5EF4-FFF2-40B4-BE49-F238E27FC236}">
                <a16:creationId xmlns:a16="http://schemas.microsoft.com/office/drawing/2014/main" id="{EA76D9C6-DF29-044A-ACEE-185CA9DC552A}"/>
              </a:ext>
            </a:extLst>
          </p:cNvPr>
          <p:cNvCxnSpPr>
            <a:cxnSpLocks/>
          </p:cNvCxnSpPr>
          <p:nvPr/>
        </p:nvCxnSpPr>
        <p:spPr>
          <a:xfrm flipH="1" flipV="1">
            <a:off x="4797544" y="498645"/>
            <a:ext cx="1294759" cy="23443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연결선[R] 177">
            <a:extLst>
              <a:ext uri="{FF2B5EF4-FFF2-40B4-BE49-F238E27FC236}">
                <a16:creationId xmlns:a16="http://schemas.microsoft.com/office/drawing/2014/main" id="{79E87A53-02C6-F145-A1B2-5236EB2356B0}"/>
              </a:ext>
            </a:extLst>
          </p:cNvPr>
          <p:cNvCxnSpPr>
            <a:cxnSpLocks/>
          </p:cNvCxnSpPr>
          <p:nvPr/>
        </p:nvCxnSpPr>
        <p:spPr>
          <a:xfrm>
            <a:off x="3450157" y="3766047"/>
            <a:ext cx="383074" cy="2588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[R] 178">
            <a:extLst>
              <a:ext uri="{FF2B5EF4-FFF2-40B4-BE49-F238E27FC236}">
                <a16:creationId xmlns:a16="http://schemas.microsoft.com/office/drawing/2014/main" id="{364B23CD-8494-CB4E-B6A9-6A800DBEA278}"/>
              </a:ext>
            </a:extLst>
          </p:cNvPr>
          <p:cNvCxnSpPr>
            <a:cxnSpLocks/>
          </p:cNvCxnSpPr>
          <p:nvPr/>
        </p:nvCxnSpPr>
        <p:spPr>
          <a:xfrm flipV="1">
            <a:off x="1218871" y="3553243"/>
            <a:ext cx="954313" cy="57888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직선 연결선[R] 179">
            <a:extLst>
              <a:ext uri="{FF2B5EF4-FFF2-40B4-BE49-F238E27FC236}">
                <a16:creationId xmlns:a16="http://schemas.microsoft.com/office/drawing/2014/main" id="{55F0C85C-CEA8-114E-9D04-032958DA14A7}"/>
              </a:ext>
            </a:extLst>
          </p:cNvPr>
          <p:cNvCxnSpPr>
            <a:cxnSpLocks/>
          </p:cNvCxnSpPr>
          <p:nvPr/>
        </p:nvCxnSpPr>
        <p:spPr>
          <a:xfrm>
            <a:off x="1045574" y="3075087"/>
            <a:ext cx="2545671" cy="1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[R] 180">
            <a:extLst>
              <a:ext uri="{FF2B5EF4-FFF2-40B4-BE49-F238E27FC236}">
                <a16:creationId xmlns:a16="http://schemas.microsoft.com/office/drawing/2014/main" id="{F114138F-C16A-8743-BE84-B1B9C5E4C6A0}"/>
              </a:ext>
            </a:extLst>
          </p:cNvPr>
          <p:cNvCxnSpPr>
            <a:cxnSpLocks/>
          </p:cNvCxnSpPr>
          <p:nvPr/>
        </p:nvCxnSpPr>
        <p:spPr>
          <a:xfrm flipH="1">
            <a:off x="3591246" y="2716494"/>
            <a:ext cx="1719525" cy="36947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3E6232B5-3AC8-2E47-900C-E1FA85CAB855}"/>
              </a:ext>
            </a:extLst>
          </p:cNvPr>
          <p:cNvGrpSpPr/>
          <p:nvPr/>
        </p:nvGrpSpPr>
        <p:grpSpPr>
          <a:xfrm>
            <a:off x="6257072" y="333864"/>
            <a:ext cx="1168082" cy="916625"/>
            <a:chOff x="9241655" y="1270987"/>
            <a:chExt cx="1686757" cy="1065320"/>
          </a:xfrm>
        </p:grpSpPr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65181F4B-001F-6249-A235-7E35E1C5F46E}"/>
                </a:ext>
              </a:extLst>
            </p:cNvPr>
            <p:cNvSpPr/>
            <p:nvPr/>
          </p:nvSpPr>
          <p:spPr>
            <a:xfrm>
              <a:off x="9241655" y="1270987"/>
              <a:ext cx="1686757" cy="1065320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16915519-885E-254E-BA2F-F21DDF1880A8}"/>
                </a:ext>
              </a:extLst>
            </p:cNvPr>
            <p:cNvSpPr txBox="1"/>
            <p:nvPr/>
          </p:nvSpPr>
          <p:spPr>
            <a:xfrm>
              <a:off x="9479400" y="1533259"/>
              <a:ext cx="1225431" cy="608097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토크방</a:t>
              </a:r>
              <a:endPara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참여</a:t>
              </a:r>
            </a:p>
          </p:txBody>
        </p:sp>
      </p:grpSp>
      <p:cxnSp>
        <p:nvCxnSpPr>
          <p:cNvPr id="185" name="직선 연결선[R] 184">
            <a:extLst>
              <a:ext uri="{FF2B5EF4-FFF2-40B4-BE49-F238E27FC236}">
                <a16:creationId xmlns:a16="http://schemas.microsoft.com/office/drawing/2014/main" id="{FE382743-95D2-FD48-B8FD-CB57D9BE1398}"/>
              </a:ext>
            </a:extLst>
          </p:cNvPr>
          <p:cNvCxnSpPr>
            <a:cxnSpLocks/>
          </p:cNvCxnSpPr>
          <p:nvPr/>
        </p:nvCxnSpPr>
        <p:spPr>
          <a:xfrm flipH="1" flipV="1">
            <a:off x="4750654" y="1052966"/>
            <a:ext cx="2691447" cy="108899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연결선[R] 185">
            <a:extLst>
              <a:ext uri="{FF2B5EF4-FFF2-40B4-BE49-F238E27FC236}">
                <a16:creationId xmlns:a16="http://schemas.microsoft.com/office/drawing/2014/main" id="{2E12DC02-E0CD-6341-8EAC-882CCD69698D}"/>
              </a:ext>
            </a:extLst>
          </p:cNvPr>
          <p:cNvCxnSpPr>
            <a:cxnSpLocks/>
          </p:cNvCxnSpPr>
          <p:nvPr/>
        </p:nvCxnSpPr>
        <p:spPr>
          <a:xfrm flipH="1">
            <a:off x="4663936" y="2971635"/>
            <a:ext cx="2778165" cy="135469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3" name="그룹 192">
            <a:extLst>
              <a:ext uri="{FF2B5EF4-FFF2-40B4-BE49-F238E27FC236}">
                <a16:creationId xmlns:a16="http://schemas.microsoft.com/office/drawing/2014/main" id="{8D00698D-171E-2F41-B306-65CDA666A669}"/>
              </a:ext>
            </a:extLst>
          </p:cNvPr>
          <p:cNvGrpSpPr/>
          <p:nvPr/>
        </p:nvGrpSpPr>
        <p:grpSpPr>
          <a:xfrm>
            <a:off x="6053018" y="3919128"/>
            <a:ext cx="1090034" cy="1116075"/>
            <a:chOff x="-5629" y="1871320"/>
            <a:chExt cx="1161567" cy="1189316"/>
          </a:xfrm>
        </p:grpSpPr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41AF0B64-15C8-BF43-8D4A-7E9F3A9A8E9B}"/>
                </a:ext>
              </a:extLst>
            </p:cNvPr>
            <p:cNvSpPr txBox="1"/>
            <p:nvPr/>
          </p:nvSpPr>
          <p:spPr>
            <a:xfrm>
              <a:off x="-5629" y="2732662"/>
              <a:ext cx="1161567" cy="3279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유투브</a:t>
              </a:r>
              <a:endParaRPr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EBC0A3B6-85A5-2148-8FA6-E6C17F068BA6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196" name="타원 195">
                <a:extLst>
                  <a:ext uri="{FF2B5EF4-FFF2-40B4-BE49-F238E27FC236}">
                    <a16:creationId xmlns:a16="http://schemas.microsoft.com/office/drawing/2014/main" id="{F2B40C3F-75D7-7E48-81D0-FE358EC19151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3" name="직선 연결선 127">
                <a:extLst>
                  <a:ext uri="{FF2B5EF4-FFF2-40B4-BE49-F238E27FC236}">
                    <a16:creationId xmlns:a16="http://schemas.microsoft.com/office/drawing/2014/main" id="{2586DC04-1E46-5142-AB55-224A32B041AA}"/>
                  </a:ext>
                </a:extLst>
              </p:cNvPr>
              <p:cNvCxnSpPr>
                <a:cxnSpLocks/>
                <a:stCxn id="196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128">
                <a:extLst>
                  <a:ext uri="{FF2B5EF4-FFF2-40B4-BE49-F238E27FC236}">
                    <a16:creationId xmlns:a16="http://schemas.microsoft.com/office/drawing/2014/main" id="{EB320DE9-45AE-0345-9166-EE3B78BAFA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129">
                <a:extLst>
                  <a:ext uri="{FF2B5EF4-FFF2-40B4-BE49-F238E27FC236}">
                    <a16:creationId xmlns:a16="http://schemas.microsoft.com/office/drawing/2014/main" id="{BAACD81F-798B-8A42-8A85-016C270298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130">
                <a:extLst>
                  <a:ext uri="{FF2B5EF4-FFF2-40B4-BE49-F238E27FC236}">
                    <a16:creationId xmlns:a16="http://schemas.microsoft.com/office/drawing/2014/main" id="{DB8BA6A1-F209-954B-AFF2-0A424CF77355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07" name="직선 연결선[R] 206">
            <a:extLst>
              <a:ext uri="{FF2B5EF4-FFF2-40B4-BE49-F238E27FC236}">
                <a16:creationId xmlns:a16="http://schemas.microsoft.com/office/drawing/2014/main" id="{05A87F95-E2F9-1641-9B44-42317AF4BB2B}"/>
              </a:ext>
            </a:extLst>
          </p:cNvPr>
          <p:cNvCxnSpPr>
            <a:cxnSpLocks/>
          </p:cNvCxnSpPr>
          <p:nvPr/>
        </p:nvCxnSpPr>
        <p:spPr>
          <a:xfrm flipH="1" flipV="1">
            <a:off x="3638674" y="3427751"/>
            <a:ext cx="2442211" cy="8569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그룹 207">
            <a:extLst>
              <a:ext uri="{FF2B5EF4-FFF2-40B4-BE49-F238E27FC236}">
                <a16:creationId xmlns:a16="http://schemas.microsoft.com/office/drawing/2014/main" id="{D517F5AF-3F97-C343-8781-F8FE57F52D94}"/>
              </a:ext>
            </a:extLst>
          </p:cNvPr>
          <p:cNvGrpSpPr/>
          <p:nvPr/>
        </p:nvGrpSpPr>
        <p:grpSpPr>
          <a:xfrm>
            <a:off x="7485740" y="412859"/>
            <a:ext cx="1090034" cy="1331519"/>
            <a:chOff x="-5629" y="1871320"/>
            <a:chExt cx="1161567" cy="1418898"/>
          </a:xfrm>
        </p:grpSpPr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78C97918-2A4E-7D4D-A1EC-8F94DE2C8166}"/>
                </a:ext>
              </a:extLst>
            </p:cNvPr>
            <p:cNvSpPr txBox="1"/>
            <p:nvPr/>
          </p:nvSpPr>
          <p:spPr>
            <a:xfrm>
              <a:off x="-5629" y="2732662"/>
              <a:ext cx="1161567" cy="5575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푸쉬알림</a:t>
              </a:r>
              <a:endPara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pPr algn="ctr"/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시스템</a:t>
              </a:r>
            </a:p>
          </p:txBody>
        </p:sp>
        <p:grpSp>
          <p:nvGrpSpPr>
            <p:cNvPr id="210" name="그룹 209">
              <a:extLst>
                <a:ext uri="{FF2B5EF4-FFF2-40B4-BE49-F238E27FC236}">
                  <a16:creationId xmlns:a16="http://schemas.microsoft.com/office/drawing/2014/main" id="{FDC74B5E-BF11-B94C-BFE6-0F37D7AAE8A6}"/>
                </a:ext>
              </a:extLst>
            </p:cNvPr>
            <p:cNvGrpSpPr/>
            <p:nvPr/>
          </p:nvGrpSpPr>
          <p:grpSpPr>
            <a:xfrm>
              <a:off x="325573" y="1871320"/>
              <a:ext cx="508611" cy="812556"/>
              <a:chOff x="328276" y="1893341"/>
              <a:chExt cx="508611" cy="812556"/>
            </a:xfrm>
          </p:grpSpPr>
          <p:sp>
            <p:nvSpPr>
              <p:cNvPr id="211" name="타원 210">
                <a:extLst>
                  <a:ext uri="{FF2B5EF4-FFF2-40B4-BE49-F238E27FC236}">
                    <a16:creationId xmlns:a16="http://schemas.microsoft.com/office/drawing/2014/main" id="{F189D6C4-7058-F146-B45B-1F7852AA7257}"/>
                  </a:ext>
                </a:extLst>
              </p:cNvPr>
              <p:cNvSpPr/>
              <p:nvPr/>
            </p:nvSpPr>
            <p:spPr>
              <a:xfrm>
                <a:off x="407634" y="1893341"/>
                <a:ext cx="351165" cy="324225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2" name="직선 연결선 127">
                <a:extLst>
                  <a:ext uri="{FF2B5EF4-FFF2-40B4-BE49-F238E27FC236}">
                    <a16:creationId xmlns:a16="http://schemas.microsoft.com/office/drawing/2014/main" id="{24E3D5E3-C365-A140-9D6F-CD2DA9FE2D9E}"/>
                  </a:ext>
                </a:extLst>
              </p:cNvPr>
              <p:cNvCxnSpPr>
                <a:cxnSpLocks/>
                <a:stCxn id="211" idx="4"/>
              </p:cNvCxnSpPr>
              <p:nvPr/>
            </p:nvCxnSpPr>
            <p:spPr>
              <a:xfrm>
                <a:off x="583217" y="2217566"/>
                <a:ext cx="139" cy="270214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128">
                <a:extLst>
                  <a:ext uri="{FF2B5EF4-FFF2-40B4-BE49-F238E27FC236}">
                    <a16:creationId xmlns:a16="http://schemas.microsoft.com/office/drawing/2014/main" id="{86878D48-BC83-8145-9112-2E10DC4C25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0050" y="2487780"/>
                <a:ext cx="143168" cy="218117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직선 연결선 129">
                <a:extLst>
                  <a:ext uri="{FF2B5EF4-FFF2-40B4-BE49-F238E27FC236}">
                    <a16:creationId xmlns:a16="http://schemas.microsoft.com/office/drawing/2014/main" id="{13C9EAD3-8941-5E45-8305-D733443DB9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025" y="2482546"/>
                <a:ext cx="169775" cy="202933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직선 연결선 130">
                <a:extLst>
                  <a:ext uri="{FF2B5EF4-FFF2-40B4-BE49-F238E27FC236}">
                    <a16:creationId xmlns:a16="http://schemas.microsoft.com/office/drawing/2014/main" id="{1539C144-22AB-E24F-B761-E3AD554E6AAB}"/>
                  </a:ext>
                </a:extLst>
              </p:cNvPr>
              <p:cNvCxnSpPr/>
              <p:nvPr/>
            </p:nvCxnSpPr>
            <p:spPr>
              <a:xfrm>
                <a:off x="328276" y="2287482"/>
                <a:ext cx="508611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2" name="그룹 221">
            <a:extLst>
              <a:ext uri="{FF2B5EF4-FFF2-40B4-BE49-F238E27FC236}">
                <a16:creationId xmlns:a16="http://schemas.microsoft.com/office/drawing/2014/main" id="{B4D43F45-3AA2-D545-8438-5E0F00E2C4EB}"/>
              </a:ext>
            </a:extLst>
          </p:cNvPr>
          <p:cNvGrpSpPr/>
          <p:nvPr/>
        </p:nvGrpSpPr>
        <p:grpSpPr>
          <a:xfrm>
            <a:off x="7647709" y="2113437"/>
            <a:ext cx="1168082" cy="916625"/>
            <a:chOff x="9241655" y="1270987"/>
            <a:chExt cx="1686757" cy="1065320"/>
          </a:xfrm>
        </p:grpSpPr>
        <p:sp>
          <p:nvSpPr>
            <p:cNvPr id="223" name="타원 222">
              <a:extLst>
                <a:ext uri="{FF2B5EF4-FFF2-40B4-BE49-F238E27FC236}">
                  <a16:creationId xmlns:a16="http://schemas.microsoft.com/office/drawing/2014/main" id="{0A94F21A-9B9E-8E49-A7EC-A92A1B34F50C}"/>
                </a:ext>
              </a:extLst>
            </p:cNvPr>
            <p:cNvSpPr/>
            <p:nvPr/>
          </p:nvSpPr>
          <p:spPr>
            <a:xfrm>
              <a:off x="9241655" y="1270987"/>
              <a:ext cx="1686757" cy="1065320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67D79750-EEB7-604D-B14F-D8E7946E664C}"/>
                </a:ext>
              </a:extLst>
            </p:cNvPr>
            <p:cNvSpPr txBox="1"/>
            <p:nvPr/>
          </p:nvSpPr>
          <p:spPr>
            <a:xfrm>
              <a:off x="9479400" y="1533259"/>
              <a:ext cx="1225431" cy="608097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Nanum Gothic" panose="020D0604000000000000" pitchFamily="34" charset="-127"/>
                  <a:ea typeface="Nanum Gothic" panose="020D0604000000000000" pitchFamily="34" charset="-127"/>
                </a:rPr>
                <a:t>푸쉬</a:t>
              </a:r>
              <a:r>
                <a:rPr lang="ko-KR" altLang="en-US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 알림</a:t>
              </a:r>
            </a:p>
          </p:txBody>
        </p:sp>
      </p:grpSp>
      <p:cxnSp>
        <p:nvCxnSpPr>
          <p:cNvPr id="225" name="직선 연결선[R] 224">
            <a:extLst>
              <a:ext uri="{FF2B5EF4-FFF2-40B4-BE49-F238E27FC236}">
                <a16:creationId xmlns:a16="http://schemas.microsoft.com/office/drawing/2014/main" id="{58180DC0-C6EB-8649-A4A9-6D500FE02908}"/>
              </a:ext>
            </a:extLst>
          </p:cNvPr>
          <p:cNvCxnSpPr>
            <a:cxnSpLocks/>
          </p:cNvCxnSpPr>
          <p:nvPr/>
        </p:nvCxnSpPr>
        <p:spPr>
          <a:xfrm flipH="1" flipV="1">
            <a:off x="6390974" y="2476647"/>
            <a:ext cx="1048697" cy="235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[R] 225">
            <a:extLst>
              <a:ext uri="{FF2B5EF4-FFF2-40B4-BE49-F238E27FC236}">
                <a16:creationId xmlns:a16="http://schemas.microsoft.com/office/drawing/2014/main" id="{4D0403BA-EA4C-6A49-8018-9C06A8604B03}"/>
              </a:ext>
            </a:extLst>
          </p:cNvPr>
          <p:cNvCxnSpPr>
            <a:cxnSpLocks/>
            <a:endCxn id="209" idx="2"/>
          </p:cNvCxnSpPr>
          <p:nvPr/>
        </p:nvCxnSpPr>
        <p:spPr>
          <a:xfrm flipH="1" flipV="1">
            <a:off x="8030757" y="1744378"/>
            <a:ext cx="134600" cy="2793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20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92507C26-74BE-7241-B0A6-6CDC2F52B4F9}"/>
              </a:ext>
            </a:extLst>
          </p:cNvPr>
          <p:cNvSpPr/>
          <p:nvPr/>
        </p:nvSpPr>
        <p:spPr>
          <a:xfrm>
            <a:off x="1042969" y="2005011"/>
            <a:ext cx="1714535" cy="1059884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3E23DC-01E6-2E40-B61C-19DDAB317F09}"/>
              </a:ext>
            </a:extLst>
          </p:cNvPr>
          <p:cNvSpPr txBox="1"/>
          <p:nvPr/>
        </p:nvSpPr>
        <p:spPr>
          <a:xfrm>
            <a:off x="3286125" y="645433"/>
            <a:ext cx="257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MVC </a:t>
            </a:r>
            <a:r>
              <a:rPr kumimoji="1" lang="ko-KR" altLang="en-US" sz="28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모델</a:t>
            </a:r>
            <a:r>
              <a:rPr kumimoji="1" lang="en-US" altLang="ko-KR" sz="28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???</a:t>
            </a:r>
            <a:endParaRPr kumimoji="1" lang="ko-KR" altLang="en-US" sz="28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D133A7C8-6375-1E4C-BDD4-830831F96B0B}"/>
              </a:ext>
            </a:extLst>
          </p:cNvPr>
          <p:cNvSpPr/>
          <p:nvPr/>
        </p:nvSpPr>
        <p:spPr>
          <a:xfrm>
            <a:off x="3714732" y="2011733"/>
            <a:ext cx="1714535" cy="1059884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AC86FB20-BD5B-0148-9E49-076EADE1CDD4}"/>
              </a:ext>
            </a:extLst>
          </p:cNvPr>
          <p:cNvSpPr/>
          <p:nvPr/>
        </p:nvSpPr>
        <p:spPr>
          <a:xfrm>
            <a:off x="6429339" y="2005011"/>
            <a:ext cx="1714536" cy="1059885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7" name="오른쪽 화살표[R] 6">
            <a:extLst>
              <a:ext uri="{FF2B5EF4-FFF2-40B4-BE49-F238E27FC236}">
                <a16:creationId xmlns:a16="http://schemas.microsoft.com/office/drawing/2014/main" id="{DE791F09-4063-814F-9AB2-8ED2FBB067B1}"/>
              </a:ext>
            </a:extLst>
          </p:cNvPr>
          <p:cNvSpPr/>
          <p:nvPr/>
        </p:nvSpPr>
        <p:spPr>
          <a:xfrm>
            <a:off x="2889660" y="2276475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540A3DE9-B103-894F-ACD8-5FFCA7E4F61F}"/>
              </a:ext>
            </a:extLst>
          </p:cNvPr>
          <p:cNvSpPr/>
          <p:nvPr/>
        </p:nvSpPr>
        <p:spPr>
          <a:xfrm rot="10800000">
            <a:off x="2889659" y="2676526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6483B45F-1739-714E-AF34-C6C77CB7439C}"/>
              </a:ext>
            </a:extLst>
          </p:cNvPr>
          <p:cNvSpPr/>
          <p:nvPr/>
        </p:nvSpPr>
        <p:spPr>
          <a:xfrm>
            <a:off x="5591174" y="2276475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C8FCD0D1-996C-EB4F-A581-FAFE76B9124B}"/>
              </a:ext>
            </a:extLst>
          </p:cNvPr>
          <p:cNvSpPr/>
          <p:nvPr/>
        </p:nvSpPr>
        <p:spPr>
          <a:xfrm rot="10800000">
            <a:off x="5591173" y="2676526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E75FAE-8E8C-6C48-9576-C16697518FB9}"/>
              </a:ext>
            </a:extLst>
          </p:cNvPr>
          <p:cNvSpPr txBox="1"/>
          <p:nvPr/>
        </p:nvSpPr>
        <p:spPr>
          <a:xfrm>
            <a:off x="397779" y="3467100"/>
            <a:ext cx="7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Web</a:t>
            </a:r>
            <a:endParaRPr kumimoji="1" lang="ko-KR" alt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721DDD-4568-0F44-B750-02232B5F784A}"/>
              </a:ext>
            </a:extLst>
          </p:cNvPr>
          <p:cNvSpPr txBox="1"/>
          <p:nvPr/>
        </p:nvSpPr>
        <p:spPr>
          <a:xfrm>
            <a:off x="234662" y="4152158"/>
            <a:ext cx="1060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Android</a:t>
            </a:r>
            <a:endParaRPr kumimoji="1" lang="ko-KR" altLang="en-US" sz="1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403995-C20A-094B-BF2F-C5F01D023413}"/>
              </a:ext>
            </a:extLst>
          </p:cNvPr>
          <p:cNvSpPr txBox="1"/>
          <p:nvPr/>
        </p:nvSpPr>
        <p:spPr>
          <a:xfrm>
            <a:off x="1524054" y="3467100"/>
            <a:ext cx="7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html</a:t>
            </a:r>
            <a:endParaRPr kumimoji="1" lang="ko-KR" altLang="en-US" sz="1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442641-8887-BB43-B56D-E49DD15A06F3}"/>
              </a:ext>
            </a:extLst>
          </p:cNvPr>
          <p:cNvSpPr txBox="1"/>
          <p:nvPr/>
        </p:nvSpPr>
        <p:spPr>
          <a:xfrm>
            <a:off x="3831457" y="3467100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Controller</a:t>
            </a:r>
            <a:endParaRPr kumimoji="1" lang="ko-KR" altLang="en-US" sz="1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EB12C4-81F4-6047-8A39-23ACE14DDE53}"/>
              </a:ext>
            </a:extLst>
          </p:cNvPr>
          <p:cNvSpPr txBox="1"/>
          <p:nvPr/>
        </p:nvSpPr>
        <p:spPr>
          <a:xfrm>
            <a:off x="6546065" y="3467100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Model</a:t>
            </a:r>
            <a:endParaRPr kumimoji="1" lang="ko-KR" altLang="en-US" sz="1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6CC9EC-7D67-774C-ABE7-61B58D088738}"/>
              </a:ext>
            </a:extLst>
          </p:cNvPr>
          <p:cNvSpPr txBox="1"/>
          <p:nvPr/>
        </p:nvSpPr>
        <p:spPr>
          <a:xfrm>
            <a:off x="1159693" y="4152158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Activity</a:t>
            </a:r>
            <a:endParaRPr kumimoji="1" lang="ko-KR" altLang="en-US" sz="1800" dirty="0"/>
          </a:p>
        </p:txBody>
      </p: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A14EA613-9C10-FA4D-9A49-FCE77C8330B2}"/>
              </a:ext>
            </a:extLst>
          </p:cNvPr>
          <p:cNvCxnSpPr>
            <a:cxnSpLocks/>
          </p:cNvCxnSpPr>
          <p:nvPr/>
        </p:nvCxnSpPr>
        <p:spPr>
          <a:xfrm>
            <a:off x="1235893" y="3466358"/>
            <a:ext cx="0" cy="10551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5C88E8E-EC51-FE4F-8D80-22472289054E}"/>
              </a:ext>
            </a:extLst>
          </p:cNvPr>
          <p:cNvSpPr txBox="1"/>
          <p:nvPr/>
        </p:nvSpPr>
        <p:spPr>
          <a:xfrm>
            <a:off x="3831456" y="4152158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Activity</a:t>
            </a:r>
            <a:endParaRPr kumimoji="1" lang="ko-KR" altLang="en-US" sz="1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12A0CC-31D3-9D42-B35F-9445617ED534}"/>
              </a:ext>
            </a:extLst>
          </p:cNvPr>
          <p:cNvSpPr txBox="1"/>
          <p:nvPr/>
        </p:nvSpPr>
        <p:spPr>
          <a:xfrm>
            <a:off x="6546065" y="4152158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Model</a:t>
            </a:r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437759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92507C26-74BE-7241-B0A6-6CDC2F52B4F9}"/>
              </a:ext>
            </a:extLst>
          </p:cNvPr>
          <p:cNvSpPr/>
          <p:nvPr/>
        </p:nvSpPr>
        <p:spPr>
          <a:xfrm>
            <a:off x="1042969" y="2005011"/>
            <a:ext cx="1714535" cy="1059884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3E23DC-01E6-2E40-B61C-19DDAB317F09}"/>
              </a:ext>
            </a:extLst>
          </p:cNvPr>
          <p:cNvSpPr txBox="1"/>
          <p:nvPr/>
        </p:nvSpPr>
        <p:spPr>
          <a:xfrm>
            <a:off x="3286125" y="645433"/>
            <a:ext cx="257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MVP </a:t>
            </a:r>
            <a:r>
              <a:rPr kumimoji="1" lang="ko-KR" altLang="en-US" sz="28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모델</a:t>
            </a: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D133A7C8-6375-1E4C-BDD4-830831F96B0B}"/>
              </a:ext>
            </a:extLst>
          </p:cNvPr>
          <p:cNvSpPr/>
          <p:nvPr/>
        </p:nvSpPr>
        <p:spPr>
          <a:xfrm>
            <a:off x="3714732" y="2011733"/>
            <a:ext cx="1714535" cy="1059884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Presenter</a:t>
            </a: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AC86FB20-BD5B-0148-9E49-076EADE1CDD4}"/>
              </a:ext>
            </a:extLst>
          </p:cNvPr>
          <p:cNvSpPr/>
          <p:nvPr/>
        </p:nvSpPr>
        <p:spPr>
          <a:xfrm>
            <a:off x="6429339" y="2005011"/>
            <a:ext cx="1714536" cy="1059885"/>
          </a:xfrm>
          <a:prstGeom prst="roundRect">
            <a:avLst/>
          </a:prstGeom>
          <a:solidFill>
            <a:srgbClr val="EC8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7" name="오른쪽 화살표[R] 6">
            <a:extLst>
              <a:ext uri="{FF2B5EF4-FFF2-40B4-BE49-F238E27FC236}">
                <a16:creationId xmlns:a16="http://schemas.microsoft.com/office/drawing/2014/main" id="{DE791F09-4063-814F-9AB2-8ED2FBB067B1}"/>
              </a:ext>
            </a:extLst>
          </p:cNvPr>
          <p:cNvSpPr/>
          <p:nvPr/>
        </p:nvSpPr>
        <p:spPr>
          <a:xfrm>
            <a:off x="2889660" y="2276475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540A3DE9-B103-894F-ACD8-5FFCA7E4F61F}"/>
              </a:ext>
            </a:extLst>
          </p:cNvPr>
          <p:cNvSpPr/>
          <p:nvPr/>
        </p:nvSpPr>
        <p:spPr>
          <a:xfrm rot="10800000">
            <a:off x="2889659" y="2676526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6483B45F-1739-714E-AF34-C6C77CB7439C}"/>
              </a:ext>
            </a:extLst>
          </p:cNvPr>
          <p:cNvSpPr/>
          <p:nvPr/>
        </p:nvSpPr>
        <p:spPr>
          <a:xfrm>
            <a:off x="5591174" y="2276475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C8FCD0D1-996C-EB4F-A581-FAFE76B9124B}"/>
              </a:ext>
            </a:extLst>
          </p:cNvPr>
          <p:cNvSpPr/>
          <p:nvPr/>
        </p:nvSpPr>
        <p:spPr>
          <a:xfrm rot="10800000">
            <a:off x="5591173" y="2676526"/>
            <a:ext cx="690545" cy="1905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6CC9EC-7D67-774C-ABE7-61B58D088738}"/>
              </a:ext>
            </a:extLst>
          </p:cNvPr>
          <p:cNvSpPr txBox="1"/>
          <p:nvPr/>
        </p:nvSpPr>
        <p:spPr>
          <a:xfrm>
            <a:off x="1159694" y="3533033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Activity</a:t>
            </a:r>
            <a:endParaRPr kumimoji="1" lang="ko-KR" altLang="en-US" sz="1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C88E8E-EC51-FE4F-8D80-22472289054E}"/>
              </a:ext>
            </a:extLst>
          </p:cNvPr>
          <p:cNvSpPr txBox="1"/>
          <p:nvPr/>
        </p:nvSpPr>
        <p:spPr>
          <a:xfrm>
            <a:off x="3831457" y="3532291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Presenter</a:t>
            </a:r>
            <a:endParaRPr kumimoji="1" lang="ko-KR" altLang="en-US" sz="1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12A0CC-31D3-9D42-B35F-9445617ED534}"/>
              </a:ext>
            </a:extLst>
          </p:cNvPr>
          <p:cNvSpPr txBox="1"/>
          <p:nvPr/>
        </p:nvSpPr>
        <p:spPr>
          <a:xfrm>
            <a:off x="6546065" y="3532291"/>
            <a:ext cx="148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800" dirty="0"/>
              <a:t>Model</a:t>
            </a:r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56938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0B2EFB7-9A61-EB43-A8AE-0BD14130FAEA}"/>
              </a:ext>
            </a:extLst>
          </p:cNvPr>
          <p:cNvGrpSpPr/>
          <p:nvPr/>
        </p:nvGrpSpPr>
        <p:grpSpPr>
          <a:xfrm>
            <a:off x="515868" y="663547"/>
            <a:ext cx="7247006" cy="3634706"/>
            <a:chOff x="515868" y="663547"/>
            <a:chExt cx="7247006" cy="3634706"/>
          </a:xfrm>
        </p:grpSpPr>
        <p:sp>
          <p:nvSpPr>
            <p:cNvPr id="2" name="모서리가 둥근 직사각형 1">
              <a:extLst>
                <a:ext uri="{FF2B5EF4-FFF2-40B4-BE49-F238E27FC236}">
                  <a16:creationId xmlns:a16="http://schemas.microsoft.com/office/drawing/2014/main" id="{92507C26-74BE-7241-B0A6-6CDC2F52B4F9}"/>
                </a:ext>
              </a:extLst>
            </p:cNvPr>
            <p:cNvSpPr/>
            <p:nvPr/>
          </p:nvSpPr>
          <p:spPr>
            <a:xfrm>
              <a:off x="515868" y="2140743"/>
              <a:ext cx="1275398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</a:rPr>
                <a:t>UI</a:t>
              </a:r>
            </a:p>
            <a:p>
              <a:pPr algn="ctr"/>
              <a:r>
                <a:rPr kumimoji="1" lang="en-US" altLang="ko-KR" sz="1600" dirty="0">
                  <a:solidFill>
                    <a:schemeClr val="bg1"/>
                  </a:solidFill>
                </a:rPr>
                <a:t>(xml)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73E23DC-01E6-2E40-B61C-19DDAB317F09}"/>
                </a:ext>
              </a:extLst>
            </p:cNvPr>
            <p:cNvSpPr txBox="1"/>
            <p:nvPr/>
          </p:nvSpPr>
          <p:spPr>
            <a:xfrm>
              <a:off x="3167059" y="663547"/>
              <a:ext cx="2809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800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Architecture</a:t>
              </a:r>
              <a:endParaRPr kumimoji="1" lang="ko-KR" altLang="en-US" sz="2800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7" name="오른쪽 화살표[R] 6">
              <a:extLst>
                <a:ext uri="{FF2B5EF4-FFF2-40B4-BE49-F238E27FC236}">
                  <a16:creationId xmlns:a16="http://schemas.microsoft.com/office/drawing/2014/main" id="{DE791F09-4063-814F-9AB2-8ED2FBB067B1}"/>
                </a:ext>
              </a:extLst>
            </p:cNvPr>
            <p:cNvSpPr/>
            <p:nvPr/>
          </p:nvSpPr>
          <p:spPr>
            <a:xfrm rot="10800000">
              <a:off x="1916343" y="2372652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4" name="오른쪽 화살표[R] 23">
              <a:extLst>
                <a:ext uri="{FF2B5EF4-FFF2-40B4-BE49-F238E27FC236}">
                  <a16:creationId xmlns:a16="http://schemas.microsoft.com/office/drawing/2014/main" id="{B1168722-2A50-D045-84E0-D8B378905CD7}"/>
                </a:ext>
              </a:extLst>
            </p:cNvPr>
            <p:cNvSpPr/>
            <p:nvPr/>
          </p:nvSpPr>
          <p:spPr>
            <a:xfrm>
              <a:off x="1919820" y="2581275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5B0730B5-ADA6-574A-AA68-3936DA59891E}"/>
                </a:ext>
              </a:extLst>
            </p:cNvPr>
            <p:cNvSpPr/>
            <p:nvPr/>
          </p:nvSpPr>
          <p:spPr>
            <a:xfrm>
              <a:off x="2459971" y="2151195"/>
              <a:ext cx="1275398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</a:rPr>
                <a:t>View</a:t>
              </a:r>
            </a:p>
            <a:p>
              <a:pPr algn="ctr"/>
              <a:r>
                <a:rPr kumimoji="1" lang="en-US" altLang="ko-KR" sz="1600" dirty="0">
                  <a:solidFill>
                    <a:schemeClr val="bg1"/>
                  </a:solidFill>
                </a:rPr>
                <a:t>(Activity)</a:t>
              </a:r>
            </a:p>
          </p:txBody>
        </p:sp>
        <p:sp>
          <p:nvSpPr>
            <p:cNvPr id="26" name="모서리가 둥근 직사각형 25">
              <a:extLst>
                <a:ext uri="{FF2B5EF4-FFF2-40B4-BE49-F238E27FC236}">
                  <a16:creationId xmlns:a16="http://schemas.microsoft.com/office/drawing/2014/main" id="{0D7135BA-5CFD-474B-91A7-7F8281A426F3}"/>
                </a:ext>
              </a:extLst>
            </p:cNvPr>
            <p:cNvSpPr/>
            <p:nvPr/>
          </p:nvSpPr>
          <p:spPr>
            <a:xfrm>
              <a:off x="4429390" y="2151195"/>
              <a:ext cx="1361809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</a:rPr>
                <a:t>Presenter</a:t>
              </a:r>
            </a:p>
          </p:txBody>
        </p:sp>
        <p:sp>
          <p:nvSpPr>
            <p:cNvPr id="29" name="오른쪽 화살표[R] 28">
              <a:extLst>
                <a:ext uri="{FF2B5EF4-FFF2-40B4-BE49-F238E27FC236}">
                  <a16:creationId xmlns:a16="http://schemas.microsoft.com/office/drawing/2014/main" id="{E22234D1-4985-0347-80FA-BF16D918BC2A}"/>
                </a:ext>
              </a:extLst>
            </p:cNvPr>
            <p:cNvSpPr/>
            <p:nvPr/>
          </p:nvSpPr>
          <p:spPr>
            <a:xfrm rot="10800000">
              <a:off x="3869627" y="2376299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0" name="오른쪽 화살표[R] 29">
              <a:extLst>
                <a:ext uri="{FF2B5EF4-FFF2-40B4-BE49-F238E27FC236}">
                  <a16:creationId xmlns:a16="http://schemas.microsoft.com/office/drawing/2014/main" id="{BDF0AE13-CC11-9C4A-9CB1-2E6949C19296}"/>
                </a:ext>
              </a:extLst>
            </p:cNvPr>
            <p:cNvSpPr/>
            <p:nvPr/>
          </p:nvSpPr>
          <p:spPr>
            <a:xfrm>
              <a:off x="3873104" y="2584922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41D935C0-7FD7-8349-AFD8-5291E3EF1C68}"/>
                </a:ext>
              </a:extLst>
            </p:cNvPr>
            <p:cNvSpPr/>
            <p:nvPr/>
          </p:nvSpPr>
          <p:spPr>
            <a:xfrm>
              <a:off x="4429390" y="3509833"/>
              <a:ext cx="1361808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800" dirty="0">
                  <a:solidFill>
                    <a:schemeClr val="bg1"/>
                  </a:solidFill>
                </a:rPr>
                <a:t>Repository</a:t>
              </a:r>
            </a:p>
          </p:txBody>
        </p:sp>
        <p:sp>
          <p:nvSpPr>
            <p:cNvPr id="32" name="모서리가 둥근 직사각형 31">
              <a:extLst>
                <a:ext uri="{FF2B5EF4-FFF2-40B4-BE49-F238E27FC236}">
                  <a16:creationId xmlns:a16="http://schemas.microsoft.com/office/drawing/2014/main" id="{CB15AFA3-BFE7-F44C-ADA4-2054825C562A}"/>
                </a:ext>
              </a:extLst>
            </p:cNvPr>
            <p:cNvSpPr/>
            <p:nvPr/>
          </p:nvSpPr>
          <p:spPr>
            <a:xfrm>
              <a:off x="2486155" y="3509833"/>
              <a:ext cx="1361808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800" dirty="0">
                  <a:solidFill>
                    <a:schemeClr val="bg1"/>
                  </a:solidFill>
                </a:rPr>
                <a:t>Model</a:t>
              </a:r>
            </a:p>
          </p:txBody>
        </p:sp>
        <p:sp>
          <p:nvSpPr>
            <p:cNvPr id="33" name="모서리가 둥근 직사각형 32">
              <a:extLst>
                <a:ext uri="{FF2B5EF4-FFF2-40B4-BE49-F238E27FC236}">
                  <a16:creationId xmlns:a16="http://schemas.microsoft.com/office/drawing/2014/main" id="{1B507028-8DD5-4B4F-BAC4-3F1938F1CD92}"/>
                </a:ext>
              </a:extLst>
            </p:cNvPr>
            <p:cNvSpPr/>
            <p:nvPr/>
          </p:nvSpPr>
          <p:spPr>
            <a:xfrm>
              <a:off x="6401065" y="2140743"/>
              <a:ext cx="1361809" cy="788420"/>
            </a:xfrm>
            <a:prstGeom prst="roundRect">
              <a:avLst/>
            </a:prstGeom>
            <a:solidFill>
              <a:srgbClr val="EC80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</a:rPr>
                <a:t>API</a:t>
              </a: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CE201D31-A1CC-334C-8830-145E189E09CF}"/>
                </a:ext>
              </a:extLst>
            </p:cNvPr>
            <p:cNvGrpSpPr/>
            <p:nvPr/>
          </p:nvGrpSpPr>
          <p:grpSpPr>
            <a:xfrm rot="5400000">
              <a:off x="4898327" y="3039262"/>
              <a:ext cx="422029" cy="370924"/>
              <a:chOff x="4850702" y="3039261"/>
              <a:chExt cx="422029" cy="370924"/>
            </a:xfrm>
          </p:grpSpPr>
          <p:sp>
            <p:nvSpPr>
              <p:cNvPr id="34" name="오른쪽 화살표[R] 33">
                <a:extLst>
                  <a:ext uri="{FF2B5EF4-FFF2-40B4-BE49-F238E27FC236}">
                    <a16:creationId xmlns:a16="http://schemas.microsoft.com/office/drawing/2014/main" id="{0F434021-B6B8-3A47-B769-9433D3F48F30}"/>
                  </a:ext>
                </a:extLst>
              </p:cNvPr>
              <p:cNvSpPr/>
              <p:nvPr/>
            </p:nvSpPr>
            <p:spPr>
              <a:xfrm rot="10800000">
                <a:off x="4850702" y="3039261"/>
                <a:ext cx="418552" cy="162301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35" name="오른쪽 화살표[R] 34">
                <a:extLst>
                  <a:ext uri="{FF2B5EF4-FFF2-40B4-BE49-F238E27FC236}">
                    <a16:creationId xmlns:a16="http://schemas.microsoft.com/office/drawing/2014/main" id="{406464AE-92EC-F343-A947-C1E48C5F8536}"/>
                  </a:ext>
                </a:extLst>
              </p:cNvPr>
              <p:cNvSpPr/>
              <p:nvPr/>
            </p:nvSpPr>
            <p:spPr>
              <a:xfrm>
                <a:off x="4854179" y="3247884"/>
                <a:ext cx="418552" cy="162301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3D9A885-42E2-C647-BBD0-21F140941A77}"/>
                </a:ext>
              </a:extLst>
            </p:cNvPr>
            <p:cNvSpPr/>
            <p:nvPr/>
          </p:nvSpPr>
          <p:spPr>
            <a:xfrm>
              <a:off x="3841052" y="3857625"/>
              <a:ext cx="588073" cy="666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8" name="오른쪽 화살표[R] 37">
              <a:extLst>
                <a:ext uri="{FF2B5EF4-FFF2-40B4-BE49-F238E27FC236}">
                  <a16:creationId xmlns:a16="http://schemas.microsoft.com/office/drawing/2014/main" id="{54888D7D-C043-1349-AB84-6404419F22E7}"/>
                </a:ext>
              </a:extLst>
            </p:cNvPr>
            <p:cNvSpPr/>
            <p:nvPr/>
          </p:nvSpPr>
          <p:spPr>
            <a:xfrm rot="10800000">
              <a:off x="5885117" y="2372653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9" name="오른쪽 화살표[R] 38">
              <a:extLst>
                <a:ext uri="{FF2B5EF4-FFF2-40B4-BE49-F238E27FC236}">
                  <a16:creationId xmlns:a16="http://schemas.microsoft.com/office/drawing/2014/main" id="{5682321E-80D0-6C45-B418-D916C28218DF}"/>
                </a:ext>
              </a:extLst>
            </p:cNvPr>
            <p:cNvSpPr/>
            <p:nvPr/>
          </p:nvSpPr>
          <p:spPr>
            <a:xfrm>
              <a:off x="5888594" y="2581276"/>
              <a:ext cx="418552" cy="162301"/>
            </a:xfrm>
            <a:prstGeom prst="rightArrow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DB348BA8-4AF5-B349-AC58-EF3A9459F17E}"/>
                </a:ext>
              </a:extLst>
            </p:cNvPr>
            <p:cNvGrpSpPr/>
            <p:nvPr/>
          </p:nvGrpSpPr>
          <p:grpSpPr>
            <a:xfrm rot="5400000">
              <a:off x="6870954" y="1677189"/>
              <a:ext cx="422029" cy="370924"/>
              <a:chOff x="4850702" y="3039261"/>
              <a:chExt cx="422029" cy="370924"/>
            </a:xfrm>
          </p:grpSpPr>
          <p:sp>
            <p:nvSpPr>
              <p:cNvPr id="43" name="오른쪽 화살표[R] 42">
                <a:extLst>
                  <a:ext uri="{FF2B5EF4-FFF2-40B4-BE49-F238E27FC236}">
                    <a16:creationId xmlns:a16="http://schemas.microsoft.com/office/drawing/2014/main" id="{5E75E9AA-3B10-1040-8C1B-97ABA1084E9F}"/>
                  </a:ext>
                </a:extLst>
              </p:cNvPr>
              <p:cNvSpPr/>
              <p:nvPr/>
            </p:nvSpPr>
            <p:spPr>
              <a:xfrm rot="10800000">
                <a:off x="4850702" y="3039261"/>
                <a:ext cx="418552" cy="162301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4" name="오른쪽 화살표[R] 43">
                <a:extLst>
                  <a:ext uri="{FF2B5EF4-FFF2-40B4-BE49-F238E27FC236}">
                    <a16:creationId xmlns:a16="http://schemas.microsoft.com/office/drawing/2014/main" id="{27EE0502-D09C-CC48-8024-461B0901D867}"/>
                  </a:ext>
                </a:extLst>
              </p:cNvPr>
              <p:cNvSpPr/>
              <p:nvPr/>
            </p:nvSpPr>
            <p:spPr>
              <a:xfrm>
                <a:off x="4854179" y="3247884"/>
                <a:ext cx="418552" cy="162301"/>
              </a:xfrm>
              <a:prstGeom prst="rightArrow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sp>
          <p:nvSpPr>
            <p:cNvPr id="6" name="자기 디스크 5">
              <a:extLst>
                <a:ext uri="{FF2B5EF4-FFF2-40B4-BE49-F238E27FC236}">
                  <a16:creationId xmlns:a16="http://schemas.microsoft.com/office/drawing/2014/main" id="{A0C42A6A-72C3-C64A-BB16-91192D6D8286}"/>
                </a:ext>
              </a:extLst>
            </p:cNvPr>
            <p:cNvSpPr/>
            <p:nvPr/>
          </p:nvSpPr>
          <p:spPr>
            <a:xfrm>
              <a:off x="6401065" y="733082"/>
              <a:ext cx="1361809" cy="705193"/>
            </a:xfrm>
            <a:prstGeom prst="flowChartMagneticDisk">
              <a:avLst/>
            </a:prstGeom>
            <a:solidFill>
              <a:srgbClr val="EC8037"/>
            </a:solidFill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/>
                <a:t>Server &amp; DB</a:t>
              </a:r>
              <a:endParaRPr kumimoji="1"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33C8B20-3A55-2742-AA6E-EF27EBFECDF7}"/>
                </a:ext>
              </a:extLst>
            </p:cNvPr>
            <p:cNvSpPr/>
            <p:nvPr/>
          </p:nvSpPr>
          <p:spPr>
            <a:xfrm>
              <a:off x="3792519" y="1714500"/>
              <a:ext cx="552810" cy="1685925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3371353-0096-9D4B-A084-E51D9C7C652C}"/>
                </a:ext>
              </a:extLst>
            </p:cNvPr>
            <p:cNvSpPr txBox="1"/>
            <p:nvPr/>
          </p:nvSpPr>
          <p:spPr>
            <a:xfrm>
              <a:off x="3146001" y="1325346"/>
              <a:ext cx="18658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000" dirty="0">
                  <a:solidFill>
                    <a:srgbClr val="00B0F0"/>
                  </a:solidFill>
                </a:rPr>
                <a:t>Contract</a:t>
              </a:r>
              <a:endParaRPr kumimoji="1" lang="ko-KR" altLang="en-US" sz="2000" dirty="0">
                <a:solidFill>
                  <a:srgbClr val="00B0F0"/>
                </a:solidFill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D91D9EB-9A21-CA4F-B394-FEDB770F8A3E}"/>
                  </a:ext>
                </a:extLst>
              </p:cNvPr>
              <p:cNvSpPr txBox="1"/>
              <p:nvPr/>
            </p:nvSpPr>
            <p:spPr>
              <a:xfrm>
                <a:off x="4288179" y="1740738"/>
                <a:ext cx="13618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dirty="0" err="1"/>
                  <a:t>은닉화</a:t>
                </a:r>
                <a14:m>
                  <m:oMath xmlns:m="http://schemas.openxmlformats.org/officeDocument/2006/math">
                    <m:r>
                      <a:rPr kumimoji="1" lang="ko-KR" altLang="en-US" i="1" smtClean="0">
                        <a:latin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kumimoji="1" lang="ko-KR" altLang="en-US" dirty="0"/>
                  <a:t>캡슐화</a:t>
                </a: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D91D9EB-9A21-CA4F-B394-FEDB770F8A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8179" y="1740738"/>
                <a:ext cx="1361808" cy="307777"/>
              </a:xfrm>
              <a:prstGeom prst="rect">
                <a:avLst/>
              </a:prstGeom>
              <a:blipFill>
                <a:blip r:embed="rId3"/>
                <a:stretch>
                  <a:fillRect l="-926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4" name="TextBox 73">
            <a:extLst>
              <a:ext uri="{FF2B5EF4-FFF2-40B4-BE49-F238E27FC236}">
                <a16:creationId xmlns:a16="http://schemas.microsoft.com/office/drawing/2014/main" id="{A5DEF762-6A3A-E74B-A76F-81021DFCB946}"/>
              </a:ext>
            </a:extLst>
          </p:cNvPr>
          <p:cNvSpPr txBox="1"/>
          <p:nvPr/>
        </p:nvSpPr>
        <p:spPr>
          <a:xfrm>
            <a:off x="5885117" y="3509833"/>
            <a:ext cx="15803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데이터를 가공하여 전달</a:t>
            </a:r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Presenter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Model</a:t>
            </a:r>
            <a:r>
              <a:rPr kumimoji="1" lang="ko-KR" altLang="en-US" dirty="0"/>
              <a:t>의 분리</a:t>
            </a:r>
          </a:p>
        </p:txBody>
      </p:sp>
    </p:spTree>
    <p:extLst>
      <p:ext uri="{BB962C8B-B14F-4D97-AF65-F5344CB8AC3E}">
        <p14:creationId xmlns:p14="http://schemas.microsoft.com/office/powerpoint/2010/main" val="2553807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BE497F1-2A83-1945-8E2B-E62EB76C9E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05" t="25980" r="51851" b="49750"/>
          <a:stretch/>
        </p:blipFill>
        <p:spPr>
          <a:xfrm>
            <a:off x="397780" y="557784"/>
            <a:ext cx="8215278" cy="437957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77895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7506744-1DA5-4058-97D7-7EEF05E03FAE}"/>
              </a:ext>
            </a:extLst>
          </p:cNvPr>
          <p:cNvSpPr/>
          <p:nvPr/>
        </p:nvSpPr>
        <p:spPr>
          <a:xfrm>
            <a:off x="5681796" y="902000"/>
            <a:ext cx="2481582" cy="4621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Google Shape;161;p27"/>
          <p:cNvSpPr txBox="1">
            <a:spLocks noGrp="1"/>
          </p:cNvSpPr>
          <p:nvPr>
            <p:ph type="title" idx="2"/>
          </p:nvPr>
        </p:nvSpPr>
        <p:spPr>
          <a:xfrm>
            <a:off x="1348309" y="480882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sp>
        <p:nvSpPr>
          <p:cNvPr id="163" name="Google Shape;163;p27"/>
          <p:cNvSpPr txBox="1">
            <a:spLocks noGrp="1"/>
          </p:cNvSpPr>
          <p:nvPr>
            <p:ph type="title" idx="5"/>
          </p:nvPr>
        </p:nvSpPr>
        <p:spPr>
          <a:xfrm>
            <a:off x="1407522" y="2412807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sp>
        <p:nvSpPr>
          <p:cNvPr id="164" name="Google Shape;164;p27"/>
          <p:cNvSpPr txBox="1">
            <a:spLocks noGrp="1"/>
          </p:cNvSpPr>
          <p:nvPr>
            <p:ph type="ctrTitle" idx="6"/>
          </p:nvPr>
        </p:nvSpPr>
        <p:spPr>
          <a:xfrm>
            <a:off x="2211884" y="267050"/>
            <a:ext cx="174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  <a:endParaRPr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 idx="7"/>
          </p:nvPr>
        </p:nvSpPr>
        <p:spPr>
          <a:xfrm>
            <a:off x="1368279" y="3664573"/>
            <a:ext cx="87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sp>
        <p:nvSpPr>
          <p:cNvPr id="166" name="Google Shape;166;p27"/>
          <p:cNvSpPr txBox="1">
            <a:spLocks noGrp="1"/>
          </p:cNvSpPr>
          <p:nvPr>
            <p:ph type="ctrTitle" idx="8"/>
          </p:nvPr>
        </p:nvSpPr>
        <p:spPr>
          <a:xfrm>
            <a:off x="2211884" y="3446451"/>
            <a:ext cx="186008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 설계</a:t>
            </a:r>
            <a:endParaRPr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13"/>
          </p:nvPr>
        </p:nvSpPr>
        <p:spPr>
          <a:xfrm>
            <a:off x="2244259" y="655426"/>
            <a:ext cx="2481581" cy="13857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상황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시스템의 목적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소프트웨어의 주요 기능 및 설명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설계상 제약 사항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우선순위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이슈</a:t>
            </a:r>
            <a:endParaRPr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70" name="Google Shape;170;p27"/>
          <p:cNvCxnSpPr/>
          <p:nvPr/>
        </p:nvCxnSpPr>
        <p:spPr>
          <a:xfrm>
            <a:off x="1670980" y="494654"/>
            <a:ext cx="5454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27"/>
          <p:cNvCxnSpPr/>
          <p:nvPr/>
        </p:nvCxnSpPr>
        <p:spPr>
          <a:xfrm>
            <a:off x="1670980" y="3679713"/>
            <a:ext cx="5454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27"/>
          <p:cNvCxnSpPr/>
          <p:nvPr/>
        </p:nvCxnSpPr>
        <p:spPr>
          <a:xfrm>
            <a:off x="1680925" y="2437240"/>
            <a:ext cx="5454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64;p27">
            <a:extLst>
              <a:ext uri="{FF2B5EF4-FFF2-40B4-BE49-F238E27FC236}">
                <a16:creationId xmlns:a16="http://schemas.microsoft.com/office/drawing/2014/main" id="{EFA0DA46-E074-4E43-9C30-8D38F01571AF}"/>
              </a:ext>
            </a:extLst>
          </p:cNvPr>
          <p:cNvSpPr txBox="1">
            <a:spLocks/>
          </p:cNvSpPr>
          <p:nvPr/>
        </p:nvSpPr>
        <p:spPr>
          <a:xfrm>
            <a:off x="2244259" y="2207217"/>
            <a:ext cx="1743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400" b="1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eem Kufi"/>
              <a:buNone/>
              <a:defRPr sz="12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구조</a:t>
            </a:r>
          </a:p>
        </p:txBody>
      </p:sp>
      <p:sp>
        <p:nvSpPr>
          <p:cNvPr id="30" name="Google Shape;168;p27">
            <a:extLst>
              <a:ext uri="{FF2B5EF4-FFF2-40B4-BE49-F238E27FC236}">
                <a16:creationId xmlns:a16="http://schemas.microsoft.com/office/drawing/2014/main" id="{0E2EFCF5-C39D-4F98-A82D-EC5BF49B785F}"/>
              </a:ext>
            </a:extLst>
          </p:cNvPr>
          <p:cNvSpPr txBox="1">
            <a:spLocks/>
          </p:cNvSpPr>
          <p:nvPr/>
        </p:nvSpPr>
        <p:spPr>
          <a:xfrm>
            <a:off x="2203444" y="3921891"/>
            <a:ext cx="2481581" cy="9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2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유스케이스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다이어그림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클래서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다이어그램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용어 정리</a:t>
            </a:r>
          </a:p>
        </p:txBody>
      </p:sp>
      <p:sp>
        <p:nvSpPr>
          <p:cNvPr id="40" name="Google Shape;168;p27">
            <a:extLst>
              <a:ext uri="{FF2B5EF4-FFF2-40B4-BE49-F238E27FC236}">
                <a16:creationId xmlns:a16="http://schemas.microsoft.com/office/drawing/2014/main" id="{32B16927-43FE-4956-ABB1-42DFCD379FE9}"/>
              </a:ext>
            </a:extLst>
          </p:cNvPr>
          <p:cNvSpPr txBox="1">
            <a:spLocks/>
          </p:cNvSpPr>
          <p:nvPr/>
        </p:nvSpPr>
        <p:spPr>
          <a:xfrm>
            <a:off x="2341572" y="2711232"/>
            <a:ext cx="2481581" cy="62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2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구조 개요</a:t>
            </a:r>
          </a:p>
          <a:p>
            <a:pPr marL="0" indent="0">
              <a:lnSpc>
                <a:spcPct val="150000"/>
              </a:lnSpc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구조도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DF8F69-A54C-40FC-814B-C729C64BBF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55" t="23236" r="11586"/>
          <a:stretch/>
        </p:blipFill>
        <p:spPr>
          <a:xfrm>
            <a:off x="5870937" y="1113396"/>
            <a:ext cx="2150508" cy="39483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C733C20F-D453-9141-83CC-A8B79A800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649" y="0"/>
            <a:ext cx="72787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67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0538D2A-1CF8-4F9D-927B-C75AB2911E42}"/>
              </a:ext>
            </a:extLst>
          </p:cNvPr>
          <p:cNvSpPr/>
          <p:nvPr/>
        </p:nvSpPr>
        <p:spPr>
          <a:xfrm>
            <a:off x="397780" y="557784"/>
            <a:ext cx="752364" cy="175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Google Shape;299;p34"/>
          <p:cNvSpPr txBox="1">
            <a:spLocks noGrp="1"/>
          </p:cNvSpPr>
          <p:nvPr>
            <p:ph type="ctrTitle"/>
          </p:nvPr>
        </p:nvSpPr>
        <p:spPr>
          <a:xfrm>
            <a:off x="397780" y="206141"/>
            <a:ext cx="3777710" cy="45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 Diagram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6" name="Google Shape;311;p34">
            <a:extLst>
              <a:ext uri="{FF2B5EF4-FFF2-40B4-BE49-F238E27FC236}">
                <a16:creationId xmlns:a16="http://schemas.microsoft.com/office/drawing/2014/main" id="{51E609D4-CD69-4FDC-9613-D8047467281D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8A3A5B7-D71D-844F-9E86-D45F351EE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5751"/>
            <a:ext cx="9372599" cy="564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72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an Wearing Brown Suit Jacket">
            <a:extLst>
              <a:ext uri="{FF2B5EF4-FFF2-40B4-BE49-F238E27FC236}">
                <a16:creationId xmlns:a16="http://schemas.microsoft.com/office/drawing/2014/main" id="{2B179136-BAD0-4143-AC81-C451CE1A4C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69"/>
          <a:stretch/>
        </p:blipFill>
        <p:spPr bwMode="auto">
          <a:xfrm>
            <a:off x="-48404" y="-1"/>
            <a:ext cx="91924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2CC603A-79CF-4A58-B2D1-275F35498995}"/>
              </a:ext>
            </a:extLst>
          </p:cNvPr>
          <p:cNvSpPr/>
          <p:nvPr/>
        </p:nvSpPr>
        <p:spPr>
          <a:xfrm>
            <a:off x="0" y="0"/>
            <a:ext cx="9144000" cy="518136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2"/>
          </p:nvPr>
        </p:nvSpPr>
        <p:spPr>
          <a:xfrm>
            <a:off x="1922821" y="1858355"/>
            <a:ext cx="1886400" cy="10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dirty="0">
                <a:solidFill>
                  <a:srgbClr val="F3F3F3"/>
                </a:solidFill>
              </a:rPr>
              <a:t>04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1104245" y="2572853"/>
            <a:ext cx="3809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F3F3F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  <a:endParaRPr sz="3600" dirty="0">
              <a:solidFill>
                <a:srgbClr val="F3F3F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82" name="Google Shape;182;p28"/>
          <p:cNvCxnSpPr/>
          <p:nvPr/>
        </p:nvCxnSpPr>
        <p:spPr>
          <a:xfrm>
            <a:off x="2932796" y="1883327"/>
            <a:ext cx="3340800" cy="0"/>
          </a:xfrm>
          <a:prstGeom prst="straightConnector1">
            <a:avLst/>
          </a:prstGeom>
          <a:noFill/>
          <a:ln w="2857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205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0" y="2562545"/>
            <a:ext cx="3809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F3F3F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  <a:endParaRPr sz="3600" dirty="0">
              <a:solidFill>
                <a:srgbClr val="F3F3F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9B762E-01D6-4DDD-86A1-3157FE4FBA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18"/>
          <a:stretch/>
        </p:blipFill>
        <p:spPr>
          <a:xfrm>
            <a:off x="5796" y="-1027"/>
            <a:ext cx="9144000" cy="514396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B9EA240-3489-49B5-B5B5-051004164472}"/>
              </a:ext>
            </a:extLst>
          </p:cNvPr>
          <p:cNvSpPr/>
          <p:nvPr/>
        </p:nvSpPr>
        <p:spPr>
          <a:xfrm>
            <a:off x="0" y="-37867"/>
            <a:ext cx="9248078" cy="5219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2" name="Google Shape;182;p28"/>
          <p:cNvCxnSpPr/>
          <p:nvPr/>
        </p:nvCxnSpPr>
        <p:spPr>
          <a:xfrm>
            <a:off x="2932796" y="1883327"/>
            <a:ext cx="3340800" cy="0"/>
          </a:xfrm>
          <a:prstGeom prst="straightConnector1">
            <a:avLst/>
          </a:prstGeom>
          <a:noFill/>
          <a:ln w="2857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제목 5">
            <a:extLst>
              <a:ext uri="{FF2B5EF4-FFF2-40B4-BE49-F238E27FC236}">
                <a16:creationId xmlns:a16="http://schemas.microsoft.com/office/drawing/2014/main" id="{B0D3214F-A895-435E-9453-80876DEFDA23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01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Google Shape;180;p28">
            <a:extLst>
              <a:ext uri="{FF2B5EF4-FFF2-40B4-BE49-F238E27FC236}">
                <a16:creationId xmlns:a16="http://schemas.microsoft.com/office/drawing/2014/main" id="{F9733966-887A-48A8-8ED6-EFA5FD3CD214}"/>
              </a:ext>
            </a:extLst>
          </p:cNvPr>
          <p:cNvSpPr txBox="1">
            <a:spLocks/>
          </p:cNvSpPr>
          <p:nvPr/>
        </p:nvSpPr>
        <p:spPr>
          <a:xfrm>
            <a:off x="2602600" y="2572853"/>
            <a:ext cx="1254266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2400" b="1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Reem Kufi"/>
              <a:buNone/>
              <a:defRPr sz="3600" b="0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r>
              <a:rPr lang="ko-KR" altLang="en-US" sz="3600" dirty="0">
                <a:solidFill>
                  <a:srgbClr val="F3F3F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ctrTitle"/>
          </p:nvPr>
        </p:nvSpPr>
        <p:spPr>
          <a:xfrm>
            <a:off x="566252" y="2107029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상황</a:t>
            </a:r>
            <a:endParaRPr sz="2800" dirty="0">
              <a:solidFill>
                <a:srgbClr val="2F2F2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E131D96-9BAA-EA40-83F1-9156305D7029}"/>
              </a:ext>
            </a:extLst>
          </p:cNvPr>
          <p:cNvGrpSpPr/>
          <p:nvPr/>
        </p:nvGrpSpPr>
        <p:grpSpPr>
          <a:xfrm>
            <a:off x="4121359" y="693567"/>
            <a:ext cx="3778819" cy="3773123"/>
            <a:chOff x="3902284" y="943127"/>
            <a:chExt cx="3778819" cy="3773123"/>
          </a:xfrm>
        </p:grpSpPr>
        <p:grpSp>
          <p:nvGrpSpPr>
            <p:cNvPr id="9" name="Google Shape;8080;p55">
              <a:extLst>
                <a:ext uri="{FF2B5EF4-FFF2-40B4-BE49-F238E27FC236}">
                  <a16:creationId xmlns:a16="http://schemas.microsoft.com/office/drawing/2014/main" id="{9DD7F28D-3DFB-4782-873B-EC66B90C3A9D}"/>
                </a:ext>
              </a:extLst>
            </p:cNvPr>
            <p:cNvGrpSpPr/>
            <p:nvPr/>
          </p:nvGrpSpPr>
          <p:grpSpPr>
            <a:xfrm>
              <a:off x="3902284" y="943127"/>
              <a:ext cx="3778819" cy="3773123"/>
              <a:chOff x="1187048" y="238125"/>
              <a:chExt cx="5256397" cy="5248476"/>
            </a:xfrm>
          </p:grpSpPr>
          <p:sp>
            <p:nvSpPr>
              <p:cNvPr id="10" name="Google Shape;8081;p55">
                <a:extLst>
                  <a:ext uri="{FF2B5EF4-FFF2-40B4-BE49-F238E27FC236}">
                    <a16:creationId xmlns:a16="http://schemas.microsoft.com/office/drawing/2014/main" id="{C9395FDB-6E32-4BE3-9583-A7B555A430CE}"/>
                  </a:ext>
                </a:extLst>
              </p:cNvPr>
              <p:cNvSpPr/>
              <p:nvPr/>
            </p:nvSpPr>
            <p:spPr>
              <a:xfrm>
                <a:off x="1188450" y="238125"/>
                <a:ext cx="3198750" cy="2628625"/>
              </a:xfrm>
              <a:custGeom>
                <a:avLst/>
                <a:gdLst/>
                <a:ahLst/>
                <a:cxnLst/>
                <a:rect l="l" t="t" r="r" b="b"/>
                <a:pathLst>
                  <a:path w="127950" h="105145" extrusionOk="0">
                    <a:moveTo>
                      <a:pt x="18697" y="0"/>
                    </a:moveTo>
                    <a:cubicBezTo>
                      <a:pt x="8371" y="0"/>
                      <a:pt x="1" y="8371"/>
                      <a:pt x="1" y="18697"/>
                    </a:cubicBezTo>
                    <a:lnTo>
                      <a:pt x="1" y="105145"/>
                    </a:lnTo>
                    <a:lnTo>
                      <a:pt x="36857" y="105145"/>
                    </a:lnTo>
                    <a:cubicBezTo>
                      <a:pt x="35719" y="102283"/>
                      <a:pt x="35385" y="99165"/>
                      <a:pt x="35897" y="96130"/>
                    </a:cubicBezTo>
                    <a:cubicBezTo>
                      <a:pt x="37137" y="88648"/>
                      <a:pt x="43398" y="82793"/>
                      <a:pt x="50957" y="82096"/>
                    </a:cubicBezTo>
                    <a:cubicBezTo>
                      <a:pt x="51501" y="82045"/>
                      <a:pt x="52041" y="82020"/>
                      <a:pt x="52575" y="82020"/>
                    </a:cubicBezTo>
                    <a:cubicBezTo>
                      <a:pt x="61906" y="82020"/>
                      <a:pt x="69475" y="89593"/>
                      <a:pt x="69475" y="98926"/>
                    </a:cubicBezTo>
                    <a:cubicBezTo>
                      <a:pt x="69475" y="101055"/>
                      <a:pt x="69070" y="103165"/>
                      <a:pt x="68283" y="105145"/>
                    </a:cubicBezTo>
                    <a:lnTo>
                      <a:pt x="105145" y="105145"/>
                    </a:lnTo>
                    <a:lnTo>
                      <a:pt x="105145" y="68419"/>
                    </a:lnTo>
                    <a:cubicBezTo>
                      <a:pt x="106958" y="69088"/>
                      <a:pt x="108908" y="69476"/>
                      <a:pt x="110955" y="69476"/>
                    </a:cubicBezTo>
                    <a:cubicBezTo>
                      <a:pt x="111990" y="69476"/>
                      <a:pt x="113050" y="69377"/>
                      <a:pt x="114130" y="69164"/>
                    </a:cubicBezTo>
                    <a:cubicBezTo>
                      <a:pt x="121952" y="67632"/>
                      <a:pt x="127801" y="60687"/>
                      <a:pt x="127866" y="52715"/>
                    </a:cubicBezTo>
                    <a:cubicBezTo>
                      <a:pt x="127950" y="43313"/>
                      <a:pt x="120348" y="35664"/>
                      <a:pt x="110964" y="35664"/>
                    </a:cubicBezTo>
                    <a:cubicBezTo>
                      <a:pt x="108979" y="35670"/>
                      <a:pt x="107005" y="36028"/>
                      <a:pt x="105145" y="36720"/>
                    </a:cubicBezTo>
                    <a:lnTo>
                      <a:pt x="105145" y="0"/>
                    </a:lnTo>
                    <a:close/>
                  </a:path>
                </a:pathLst>
              </a:custGeom>
              <a:noFill/>
              <a:ln w="222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4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082;p55">
                <a:extLst>
                  <a:ext uri="{FF2B5EF4-FFF2-40B4-BE49-F238E27FC236}">
                    <a16:creationId xmlns:a16="http://schemas.microsoft.com/office/drawing/2014/main" id="{CCAA481B-58B0-4654-9711-5D7A3499CB98}"/>
                  </a:ext>
                </a:extLst>
              </p:cNvPr>
              <p:cNvSpPr/>
              <p:nvPr/>
            </p:nvSpPr>
            <p:spPr>
              <a:xfrm>
                <a:off x="1187048" y="2289901"/>
                <a:ext cx="2628362" cy="3196700"/>
              </a:xfrm>
              <a:custGeom>
                <a:avLst/>
                <a:gdLst/>
                <a:ahLst/>
                <a:cxnLst/>
                <a:rect l="l" t="t" r="r" b="b"/>
                <a:pathLst>
                  <a:path w="105145" h="127868" extrusionOk="0">
                    <a:moveTo>
                      <a:pt x="52573" y="1"/>
                    </a:moveTo>
                    <a:cubicBezTo>
                      <a:pt x="43236" y="1"/>
                      <a:pt x="35664" y="7567"/>
                      <a:pt x="35664" y="16910"/>
                    </a:cubicBezTo>
                    <a:cubicBezTo>
                      <a:pt x="35670" y="18895"/>
                      <a:pt x="36028" y="20862"/>
                      <a:pt x="36720" y="22722"/>
                    </a:cubicBezTo>
                    <a:lnTo>
                      <a:pt x="0" y="22722"/>
                    </a:lnTo>
                    <a:lnTo>
                      <a:pt x="0" y="110011"/>
                    </a:lnTo>
                    <a:cubicBezTo>
                      <a:pt x="0" y="119872"/>
                      <a:pt x="7995" y="127867"/>
                      <a:pt x="17862" y="127867"/>
                    </a:cubicBezTo>
                    <a:lnTo>
                      <a:pt x="105145" y="127867"/>
                    </a:lnTo>
                    <a:lnTo>
                      <a:pt x="105145" y="91010"/>
                    </a:lnTo>
                    <a:cubicBezTo>
                      <a:pt x="103158" y="91801"/>
                      <a:pt x="101044" y="92206"/>
                      <a:pt x="98916" y="92206"/>
                    </a:cubicBezTo>
                    <a:cubicBezTo>
                      <a:pt x="98350" y="92206"/>
                      <a:pt x="97782" y="92177"/>
                      <a:pt x="97215" y="92119"/>
                    </a:cubicBezTo>
                    <a:cubicBezTo>
                      <a:pt x="88869" y="91267"/>
                      <a:pt x="82269" y="84184"/>
                      <a:pt x="82024" y="75802"/>
                    </a:cubicBezTo>
                    <a:cubicBezTo>
                      <a:pt x="81744" y="66233"/>
                      <a:pt x="89417" y="58393"/>
                      <a:pt x="98920" y="58393"/>
                    </a:cubicBezTo>
                    <a:cubicBezTo>
                      <a:pt x="101055" y="58393"/>
                      <a:pt x="103159" y="58792"/>
                      <a:pt x="105139" y="59585"/>
                    </a:cubicBezTo>
                    <a:lnTo>
                      <a:pt x="105139" y="22728"/>
                    </a:lnTo>
                    <a:lnTo>
                      <a:pt x="68419" y="22728"/>
                    </a:lnTo>
                    <a:cubicBezTo>
                      <a:pt x="69427" y="19992"/>
                      <a:pt x="69796" y="16951"/>
                      <a:pt x="69164" y="13738"/>
                    </a:cubicBezTo>
                    <a:cubicBezTo>
                      <a:pt x="67632" y="5922"/>
                      <a:pt x="60686" y="73"/>
                      <a:pt x="52715" y="2"/>
                    </a:cubicBezTo>
                    <a:cubicBezTo>
                      <a:pt x="52668" y="1"/>
                      <a:pt x="52620" y="1"/>
                      <a:pt x="52573" y="1"/>
                    </a:cubicBezTo>
                    <a:close/>
                  </a:path>
                </a:pathLst>
              </a:custGeom>
              <a:noFill/>
              <a:ln w="222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4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083;p55">
                <a:extLst>
                  <a:ext uri="{FF2B5EF4-FFF2-40B4-BE49-F238E27FC236}">
                    <a16:creationId xmlns:a16="http://schemas.microsoft.com/office/drawing/2014/main" id="{3ECC7B1A-E1C5-4E1D-8AF5-260C94F71EBC}"/>
                  </a:ext>
                </a:extLst>
              </p:cNvPr>
              <p:cNvSpPr/>
              <p:nvPr/>
            </p:nvSpPr>
            <p:spPr>
              <a:xfrm>
                <a:off x="3812708" y="244502"/>
                <a:ext cx="2628650" cy="3170611"/>
              </a:xfrm>
              <a:custGeom>
                <a:avLst/>
                <a:gdLst/>
                <a:ahLst/>
                <a:cxnLst/>
                <a:rect l="l" t="t" r="r" b="b"/>
                <a:pathLst>
                  <a:path w="105146" h="127873" extrusionOk="0">
                    <a:moveTo>
                      <a:pt x="1" y="1"/>
                    </a:moveTo>
                    <a:lnTo>
                      <a:pt x="1" y="36857"/>
                    </a:lnTo>
                    <a:cubicBezTo>
                      <a:pt x="1988" y="36066"/>
                      <a:pt x="4101" y="35662"/>
                      <a:pt x="6229" y="35662"/>
                    </a:cubicBezTo>
                    <a:cubicBezTo>
                      <a:pt x="6796" y="35662"/>
                      <a:pt x="7364" y="35691"/>
                      <a:pt x="7930" y="35748"/>
                    </a:cubicBezTo>
                    <a:cubicBezTo>
                      <a:pt x="16277" y="36595"/>
                      <a:pt x="22877" y="43684"/>
                      <a:pt x="23121" y="52066"/>
                    </a:cubicBezTo>
                    <a:cubicBezTo>
                      <a:pt x="23396" y="61635"/>
                      <a:pt x="15722" y="69481"/>
                      <a:pt x="6219" y="69481"/>
                    </a:cubicBezTo>
                    <a:cubicBezTo>
                      <a:pt x="4091" y="69475"/>
                      <a:pt x="1980" y="69076"/>
                      <a:pt x="1" y="68289"/>
                    </a:cubicBezTo>
                    <a:lnTo>
                      <a:pt x="1" y="105145"/>
                    </a:lnTo>
                    <a:lnTo>
                      <a:pt x="36720" y="105145"/>
                    </a:lnTo>
                    <a:cubicBezTo>
                      <a:pt x="35719" y="107882"/>
                      <a:pt x="35343" y="110916"/>
                      <a:pt x="35975" y="114130"/>
                    </a:cubicBezTo>
                    <a:cubicBezTo>
                      <a:pt x="37513" y="121952"/>
                      <a:pt x="44459" y="127801"/>
                      <a:pt x="52424" y="127872"/>
                    </a:cubicBezTo>
                    <a:cubicBezTo>
                      <a:pt x="52472" y="127873"/>
                      <a:pt x="52519" y="127873"/>
                      <a:pt x="52567" y="127873"/>
                    </a:cubicBezTo>
                    <a:cubicBezTo>
                      <a:pt x="61909" y="127873"/>
                      <a:pt x="69481" y="120301"/>
                      <a:pt x="69481" y="110964"/>
                    </a:cubicBezTo>
                    <a:cubicBezTo>
                      <a:pt x="69475" y="108979"/>
                      <a:pt x="69118" y="107005"/>
                      <a:pt x="68426" y="105145"/>
                    </a:cubicBezTo>
                    <a:lnTo>
                      <a:pt x="105145" y="105145"/>
                    </a:lnTo>
                    <a:lnTo>
                      <a:pt x="105145" y="16354"/>
                    </a:lnTo>
                    <a:cubicBezTo>
                      <a:pt x="105140" y="7328"/>
                      <a:pt x="97818" y="1"/>
                      <a:pt x="88786" y="1"/>
                    </a:cubicBezTo>
                    <a:close/>
                  </a:path>
                </a:pathLst>
              </a:custGeom>
              <a:noFill/>
              <a:ln w="222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4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084;p55">
                <a:extLst>
                  <a:ext uri="{FF2B5EF4-FFF2-40B4-BE49-F238E27FC236}">
                    <a16:creationId xmlns:a16="http://schemas.microsoft.com/office/drawing/2014/main" id="{3B219B1B-6155-48E5-B9BF-7A24EBAE8E07}"/>
                  </a:ext>
                </a:extLst>
              </p:cNvPr>
              <p:cNvSpPr/>
              <p:nvPr/>
            </p:nvSpPr>
            <p:spPr>
              <a:xfrm>
                <a:off x="3244845" y="2847950"/>
                <a:ext cx="3198600" cy="2628500"/>
              </a:xfrm>
              <a:custGeom>
                <a:avLst/>
                <a:gdLst/>
                <a:ahLst/>
                <a:cxnLst/>
                <a:rect l="l" t="t" r="r" b="b"/>
                <a:pathLst>
                  <a:path w="127944" h="105140" extrusionOk="0">
                    <a:moveTo>
                      <a:pt x="22805" y="0"/>
                    </a:moveTo>
                    <a:lnTo>
                      <a:pt x="22805" y="36720"/>
                    </a:lnTo>
                    <a:cubicBezTo>
                      <a:pt x="20992" y="36051"/>
                      <a:pt x="19042" y="35663"/>
                      <a:pt x="16995" y="35663"/>
                    </a:cubicBezTo>
                    <a:cubicBezTo>
                      <a:pt x="15960" y="35663"/>
                      <a:pt x="14900" y="35762"/>
                      <a:pt x="13820" y="35975"/>
                    </a:cubicBezTo>
                    <a:cubicBezTo>
                      <a:pt x="5998" y="37513"/>
                      <a:pt x="150" y="44453"/>
                      <a:pt x="78" y="52424"/>
                    </a:cubicBezTo>
                    <a:cubicBezTo>
                      <a:pt x="1" y="61826"/>
                      <a:pt x="7602" y="69481"/>
                      <a:pt x="16986" y="69481"/>
                    </a:cubicBezTo>
                    <a:cubicBezTo>
                      <a:pt x="18971" y="69475"/>
                      <a:pt x="20945" y="69117"/>
                      <a:pt x="22805" y="68420"/>
                    </a:cubicBezTo>
                    <a:lnTo>
                      <a:pt x="22805" y="105139"/>
                    </a:lnTo>
                    <a:lnTo>
                      <a:pt x="108943" y="105139"/>
                    </a:lnTo>
                    <a:cubicBezTo>
                      <a:pt x="119436" y="105139"/>
                      <a:pt x="127944" y="96631"/>
                      <a:pt x="127944" y="86138"/>
                    </a:cubicBezTo>
                    <a:lnTo>
                      <a:pt x="127944" y="0"/>
                    </a:lnTo>
                    <a:lnTo>
                      <a:pt x="91087" y="0"/>
                    </a:lnTo>
                    <a:cubicBezTo>
                      <a:pt x="92088" y="2510"/>
                      <a:pt x="92470" y="5235"/>
                      <a:pt x="92196" y="7924"/>
                    </a:cubicBezTo>
                    <a:cubicBezTo>
                      <a:pt x="91343" y="16271"/>
                      <a:pt x="84260" y="22870"/>
                      <a:pt x="75878" y="23115"/>
                    </a:cubicBezTo>
                    <a:cubicBezTo>
                      <a:pt x="75708" y="23120"/>
                      <a:pt x="75539" y="23122"/>
                      <a:pt x="75370" y="23122"/>
                    </a:cubicBezTo>
                    <a:cubicBezTo>
                      <a:pt x="66033" y="23122"/>
                      <a:pt x="58469" y="15553"/>
                      <a:pt x="58469" y="6219"/>
                    </a:cubicBezTo>
                    <a:cubicBezTo>
                      <a:pt x="58469" y="4084"/>
                      <a:pt x="58869" y="1980"/>
                      <a:pt x="59662" y="0"/>
                    </a:cubicBezTo>
                    <a:close/>
                  </a:path>
                </a:pathLst>
              </a:custGeom>
              <a:noFill/>
              <a:ln w="222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4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B3B2EF-DF55-4650-941C-EE272C9C1C01}"/>
                </a:ext>
              </a:extLst>
            </p:cNvPr>
            <p:cNvSpPr txBox="1"/>
            <p:nvPr/>
          </p:nvSpPr>
          <p:spPr>
            <a:xfrm>
              <a:off x="4108890" y="1305182"/>
              <a:ext cx="1483043" cy="87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컨퍼런스</a:t>
              </a:r>
              <a:endPara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제출 필요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C9FE427-4E3F-4CCE-AFBF-1A9983A91C0C}"/>
                </a:ext>
              </a:extLst>
            </p:cNvPr>
            <p:cNvSpPr txBox="1"/>
            <p:nvPr/>
          </p:nvSpPr>
          <p:spPr>
            <a:xfrm>
              <a:off x="6079307" y="1362800"/>
              <a:ext cx="1483043" cy="87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MVP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D4A43C-3583-44D6-9B7C-5AD9BA8CED5D}"/>
                </a:ext>
              </a:extLst>
            </p:cNvPr>
            <p:cNvSpPr txBox="1"/>
            <p:nvPr/>
          </p:nvSpPr>
          <p:spPr>
            <a:xfrm>
              <a:off x="3945701" y="3293150"/>
              <a:ext cx="1483043" cy="87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소규모</a:t>
              </a:r>
              <a:endPara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8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외주회사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89438E-BFED-4A10-8961-276019680F11}"/>
                </a:ext>
              </a:extLst>
            </p:cNvPr>
            <p:cNvSpPr txBox="1"/>
            <p:nvPr/>
          </p:nvSpPr>
          <p:spPr>
            <a:xfrm>
              <a:off x="5826411" y="3355183"/>
              <a:ext cx="1751913" cy="1157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비용 최소화 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→ 안드로이드 개발 선택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9734B5E-5403-437B-9F57-55E822719EF3}"/>
              </a:ext>
            </a:extLst>
          </p:cNvPr>
          <p:cNvSpPr/>
          <p:nvPr/>
        </p:nvSpPr>
        <p:spPr>
          <a:xfrm>
            <a:off x="752840" y="740664"/>
            <a:ext cx="817069" cy="1808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Google Shape;202;p31"/>
          <p:cNvSpPr txBox="1">
            <a:spLocks noGrp="1"/>
          </p:cNvSpPr>
          <p:nvPr>
            <p:ph type="ctrTitle"/>
          </p:nvPr>
        </p:nvSpPr>
        <p:spPr>
          <a:xfrm>
            <a:off x="720000" y="383872"/>
            <a:ext cx="2003700" cy="524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목적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03" name="Google Shape;203;p31"/>
          <p:cNvSpPr txBox="1">
            <a:spLocks noGrp="1"/>
          </p:cNvSpPr>
          <p:nvPr>
            <p:ph type="subTitle" idx="1"/>
          </p:nvPr>
        </p:nvSpPr>
        <p:spPr>
          <a:xfrm>
            <a:off x="1470093" y="3758386"/>
            <a:ext cx="2587556" cy="492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익명성을 보장한 자유로운 토론</a:t>
            </a:r>
            <a:endParaRPr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2"/>
          </p:nvPr>
        </p:nvSpPr>
        <p:spPr>
          <a:xfrm>
            <a:off x="1661911" y="3408489"/>
            <a:ext cx="2031300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익명성</a:t>
            </a:r>
            <a:endParaRPr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7" name="Google Shape;207;p31"/>
          <p:cNvSpPr txBox="1">
            <a:spLocks noGrp="1"/>
          </p:cNvSpPr>
          <p:nvPr>
            <p:ph type="subTitle" idx="5"/>
          </p:nvPr>
        </p:nvSpPr>
        <p:spPr>
          <a:xfrm>
            <a:off x="4694255" y="3751537"/>
            <a:ext cx="3387656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ko-KR" sz="140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공통된 관심사</a:t>
            </a:r>
            <a:r>
              <a:rPr lang="ko-KR" altLang="en-US" sz="140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에 기반한 </a:t>
            </a:r>
            <a:r>
              <a:rPr lang="ko-KR" altLang="ko-KR" sz="140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토론</a:t>
            </a:r>
            <a:r>
              <a:rPr lang="ko-KR" altLang="en-US" sz="140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및 소통</a:t>
            </a:r>
            <a:endParaRPr lang="ko-KR" altLang="en-US" sz="1400" dirty="0"/>
          </a:p>
        </p:txBody>
      </p:sp>
      <p:cxnSp>
        <p:nvCxnSpPr>
          <p:cNvPr id="212" name="Google Shape;212;p31"/>
          <p:cNvCxnSpPr>
            <a:cxnSpLocks/>
          </p:cNvCxnSpPr>
          <p:nvPr/>
        </p:nvCxnSpPr>
        <p:spPr>
          <a:xfrm>
            <a:off x="2272406" y="3301625"/>
            <a:ext cx="80655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26CED2B3-5900-4BB9-8FD7-045F457EA9CB}"/>
              </a:ext>
            </a:extLst>
          </p:cNvPr>
          <p:cNvSpPr/>
          <p:nvPr/>
        </p:nvSpPr>
        <p:spPr>
          <a:xfrm>
            <a:off x="378619" y="921546"/>
            <a:ext cx="1521619" cy="65503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Google Shape;212;p31">
            <a:extLst>
              <a:ext uri="{FF2B5EF4-FFF2-40B4-BE49-F238E27FC236}">
                <a16:creationId xmlns:a16="http://schemas.microsoft.com/office/drawing/2014/main" id="{D6328928-4D42-40D8-8717-F2626532D3CD}"/>
              </a:ext>
            </a:extLst>
          </p:cNvPr>
          <p:cNvCxnSpPr>
            <a:cxnSpLocks/>
          </p:cNvCxnSpPr>
          <p:nvPr/>
        </p:nvCxnSpPr>
        <p:spPr>
          <a:xfrm>
            <a:off x="5890575" y="3298075"/>
            <a:ext cx="80655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부제목 9">
            <a:extLst>
              <a:ext uri="{FF2B5EF4-FFF2-40B4-BE49-F238E27FC236}">
                <a16:creationId xmlns:a16="http://schemas.microsoft.com/office/drawing/2014/main" id="{98222B28-6E87-4926-871B-B4B2472D0297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5215070" y="3411357"/>
            <a:ext cx="2031300" cy="400200"/>
          </a:xfrm>
        </p:spPr>
        <p:txBody>
          <a:bodyPr/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공통 주제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40691B-A5A2-4FFE-AB43-9FE4467DE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500" y="1426079"/>
            <a:ext cx="1700597" cy="17005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6F0599E-DE51-450C-98D7-EAE9AC468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6949" y="1384529"/>
            <a:ext cx="1796481" cy="17964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9734B5E-5403-437B-9F57-55E822719EF3}"/>
              </a:ext>
            </a:extLst>
          </p:cNvPr>
          <p:cNvSpPr/>
          <p:nvPr/>
        </p:nvSpPr>
        <p:spPr>
          <a:xfrm>
            <a:off x="752840" y="741807"/>
            <a:ext cx="817069" cy="1782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Google Shape;202;p31"/>
          <p:cNvSpPr txBox="1">
            <a:spLocks noGrp="1"/>
          </p:cNvSpPr>
          <p:nvPr>
            <p:ph type="ctrTitle"/>
          </p:nvPr>
        </p:nvSpPr>
        <p:spPr>
          <a:xfrm>
            <a:off x="720000" y="383872"/>
            <a:ext cx="2003700" cy="524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목적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6CED2B3-5900-4BB9-8FD7-045F457EA9CB}"/>
              </a:ext>
            </a:extLst>
          </p:cNvPr>
          <p:cNvSpPr/>
          <p:nvPr/>
        </p:nvSpPr>
        <p:spPr>
          <a:xfrm>
            <a:off x="378619" y="921546"/>
            <a:ext cx="1521619" cy="655039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Google Shape;7497;p53">
            <a:extLst>
              <a:ext uri="{FF2B5EF4-FFF2-40B4-BE49-F238E27FC236}">
                <a16:creationId xmlns:a16="http://schemas.microsoft.com/office/drawing/2014/main" id="{F5AFEE6F-5674-492A-8C73-8A16FEF363D8}"/>
              </a:ext>
            </a:extLst>
          </p:cNvPr>
          <p:cNvGrpSpPr/>
          <p:nvPr/>
        </p:nvGrpSpPr>
        <p:grpSpPr>
          <a:xfrm>
            <a:off x="369937" y="1893096"/>
            <a:ext cx="8326389" cy="1950244"/>
            <a:chOff x="1247650" y="2075423"/>
            <a:chExt cx="6648477" cy="1557238"/>
          </a:xfrm>
        </p:grpSpPr>
        <p:sp>
          <p:nvSpPr>
            <p:cNvPr id="22" name="Google Shape;7498;p53">
              <a:extLst>
                <a:ext uri="{FF2B5EF4-FFF2-40B4-BE49-F238E27FC236}">
                  <a16:creationId xmlns:a16="http://schemas.microsoft.com/office/drawing/2014/main" id="{585D00E3-9EF8-4AAC-AF6F-6B8381F16CFB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499;p53">
              <a:extLst>
                <a:ext uri="{FF2B5EF4-FFF2-40B4-BE49-F238E27FC236}">
                  <a16:creationId xmlns:a16="http://schemas.microsoft.com/office/drawing/2014/main" id="{4CE36BE1-592C-4937-A945-F1B74A120F36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500;p53">
              <a:extLst>
                <a:ext uri="{FF2B5EF4-FFF2-40B4-BE49-F238E27FC236}">
                  <a16:creationId xmlns:a16="http://schemas.microsoft.com/office/drawing/2014/main" id="{B843F41A-8596-4A2B-B610-ABC0E9D3B6CC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01;p53">
              <a:extLst>
                <a:ext uri="{FF2B5EF4-FFF2-40B4-BE49-F238E27FC236}">
                  <a16:creationId xmlns:a16="http://schemas.microsoft.com/office/drawing/2014/main" id="{D2B89465-E6B2-429C-AD6C-38B91D09FDE5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02;p53">
              <a:extLst>
                <a:ext uri="{FF2B5EF4-FFF2-40B4-BE49-F238E27FC236}">
                  <a16:creationId xmlns:a16="http://schemas.microsoft.com/office/drawing/2014/main" id="{1A8C26D7-D966-408C-BE3A-2023C9AE5B33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03;p53">
              <a:extLst>
                <a:ext uri="{FF2B5EF4-FFF2-40B4-BE49-F238E27FC236}">
                  <a16:creationId xmlns:a16="http://schemas.microsoft.com/office/drawing/2014/main" id="{678CCFE8-B9E7-4D18-9488-D6D8DC65590B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0258EF9-3AAC-4BC4-A3E5-26C02963E7C1}"/>
              </a:ext>
            </a:extLst>
          </p:cNvPr>
          <p:cNvSpPr/>
          <p:nvPr/>
        </p:nvSpPr>
        <p:spPr>
          <a:xfrm>
            <a:off x="918110" y="2251222"/>
            <a:ext cx="1063112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로그인 기능 </a:t>
            </a:r>
            <a:endParaRPr lang="ko-KR" altLang="en-US" sz="1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04CC14F-16FF-409A-8D81-1E16CA739583}"/>
              </a:ext>
            </a:extLst>
          </p:cNvPr>
          <p:cNvSpPr/>
          <p:nvPr/>
        </p:nvSpPr>
        <p:spPr>
          <a:xfrm>
            <a:off x="2543322" y="2958047"/>
            <a:ext cx="906017" cy="657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ko-KR" altLang="ko-KR" sz="13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토크방</a:t>
            </a:r>
            <a:r>
              <a:rPr lang="ko-KR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13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>
              <a:lnSpc>
                <a:spcPct val="150000"/>
              </a:lnSpc>
            </a:pPr>
            <a:r>
              <a:rPr lang="ko-KR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작성 기능 </a:t>
            </a:r>
            <a:endParaRPr lang="ko-KR" altLang="ko-KR" sz="1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1A4B4C7-71A3-40F8-A6FE-09D410020C0F}"/>
              </a:ext>
            </a:extLst>
          </p:cNvPr>
          <p:cNvSpPr/>
          <p:nvPr/>
        </p:nvSpPr>
        <p:spPr>
          <a:xfrm>
            <a:off x="4029679" y="2030207"/>
            <a:ext cx="1063112" cy="657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ko-KR" altLang="ko-KR" sz="13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ko-KR" sz="13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3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latinLnBrk="1">
              <a:lnSpc>
                <a:spcPct val="150000"/>
              </a:lnSpc>
            </a:pPr>
            <a:r>
              <a:rPr lang="ko-KR" altLang="en-US" sz="13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활성화</a:t>
            </a:r>
            <a:r>
              <a:rPr lang="ko-KR" altLang="ko-KR" sz="13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기능 </a:t>
            </a:r>
            <a:endParaRPr lang="ko-KR" altLang="ko-KR" sz="13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BD64199-03A0-4976-AA7E-FCAF1D2EED71}"/>
              </a:ext>
            </a:extLst>
          </p:cNvPr>
          <p:cNvSpPr/>
          <p:nvPr/>
        </p:nvSpPr>
        <p:spPr>
          <a:xfrm>
            <a:off x="5690853" y="2955618"/>
            <a:ext cx="906017" cy="657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ko-KR" altLang="ko-KR" sz="13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토크방</a:t>
            </a:r>
            <a:r>
              <a:rPr lang="ko-KR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13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>
              <a:lnSpc>
                <a:spcPct val="150000"/>
              </a:lnSpc>
            </a:pPr>
            <a:r>
              <a:rPr lang="ko-KR" altLang="en-US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참여</a:t>
            </a:r>
            <a:r>
              <a:rPr lang="ko-KR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기능 </a:t>
            </a:r>
            <a:endParaRPr lang="ko-KR" altLang="ko-KR" sz="13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576331F-8F1F-42D0-B30F-82904769944A}"/>
              </a:ext>
            </a:extLst>
          </p:cNvPr>
          <p:cNvSpPr/>
          <p:nvPr/>
        </p:nvSpPr>
        <p:spPr>
          <a:xfrm>
            <a:off x="7304198" y="2078874"/>
            <a:ext cx="859530" cy="657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ko-KR" altLang="en-US" sz="13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푸쉬</a:t>
            </a:r>
            <a:r>
              <a:rPr lang="en-US" altLang="ko-KR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알림</a:t>
            </a:r>
            <a:endParaRPr lang="en-US" altLang="ko-KR" sz="13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>
              <a:lnSpc>
                <a:spcPct val="150000"/>
              </a:lnSpc>
            </a:pPr>
            <a:r>
              <a:rPr lang="ko-KR" altLang="en-US" sz="13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기능</a:t>
            </a:r>
            <a:endParaRPr lang="en-US" altLang="ko-KR" sz="13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935BF07-9BDA-422A-81C3-268D0FCFA710}"/>
              </a:ext>
            </a:extLst>
          </p:cNvPr>
          <p:cNvCxnSpPr/>
          <p:nvPr/>
        </p:nvCxnSpPr>
        <p:spPr>
          <a:xfrm flipV="1">
            <a:off x="1395728" y="3305378"/>
            <a:ext cx="0" cy="64403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60C5982-673C-4CCD-9E5A-5B18FA4A5893}"/>
              </a:ext>
            </a:extLst>
          </p:cNvPr>
          <p:cNvSpPr txBox="1"/>
          <p:nvPr/>
        </p:nvSpPr>
        <p:spPr>
          <a:xfrm>
            <a:off x="3386984" y="3963117"/>
            <a:ext cx="226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명의 동의를 통해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활성화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FCDDAE-094F-425B-9F6B-41AE31C42548}"/>
              </a:ext>
            </a:extLst>
          </p:cNvPr>
          <p:cNvSpPr txBox="1"/>
          <p:nvPr/>
        </p:nvSpPr>
        <p:spPr>
          <a:xfrm>
            <a:off x="363386" y="4503867"/>
            <a:ext cx="2264716" cy="276999"/>
          </a:xfrm>
          <a:prstGeom prst="rect">
            <a:avLst/>
          </a:prstGeom>
          <a:solidFill>
            <a:srgbClr val="EC8037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마스커에서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사용자 구분 가능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7BA6D09-759B-4845-95B8-52B5CC26D744}"/>
              </a:ext>
            </a:extLst>
          </p:cNvPr>
          <p:cNvCxnSpPr/>
          <p:nvPr/>
        </p:nvCxnSpPr>
        <p:spPr>
          <a:xfrm flipV="1">
            <a:off x="2969734" y="1756858"/>
            <a:ext cx="0" cy="64403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CF495FC-829F-4AEA-965F-A7B26C13D8B6}"/>
              </a:ext>
            </a:extLst>
          </p:cNvPr>
          <p:cNvSpPr txBox="1"/>
          <p:nvPr/>
        </p:nvSpPr>
        <p:spPr>
          <a:xfrm>
            <a:off x="1849429" y="1044008"/>
            <a:ext cx="2264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작성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→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 작성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유튜브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URL, </a:t>
            </a:r>
          </a:p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사진 업로드 기능 포함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989C72A-EC65-4987-9DBE-1935612F0240}"/>
              </a:ext>
            </a:extLst>
          </p:cNvPr>
          <p:cNvCxnSpPr/>
          <p:nvPr/>
        </p:nvCxnSpPr>
        <p:spPr>
          <a:xfrm flipV="1">
            <a:off x="4538209" y="3305378"/>
            <a:ext cx="0" cy="64403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898100C-3B06-4DE7-8683-75FBA728533E}"/>
              </a:ext>
            </a:extLst>
          </p:cNvPr>
          <p:cNvSpPr txBox="1"/>
          <p:nvPr/>
        </p:nvSpPr>
        <p:spPr>
          <a:xfrm>
            <a:off x="294322" y="4025562"/>
            <a:ext cx="226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사용자의 정보를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비교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→ 사용자에게 토큰 부여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85BD2A9-9A63-4674-A7BA-039F0F14DDAC}"/>
              </a:ext>
            </a:extLst>
          </p:cNvPr>
          <p:cNvSpPr txBox="1"/>
          <p:nvPr/>
        </p:nvSpPr>
        <p:spPr>
          <a:xfrm>
            <a:off x="3579865" y="4470672"/>
            <a:ext cx="1927967" cy="461665"/>
          </a:xfrm>
          <a:prstGeom prst="rect">
            <a:avLst/>
          </a:prstGeom>
          <a:solidFill>
            <a:srgbClr val="EC8037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여러 명의 사용자가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대화 가능한 주제인지 확인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0F538405-0FF6-4A13-B47C-6ADC525A285E}"/>
              </a:ext>
            </a:extLst>
          </p:cNvPr>
          <p:cNvCxnSpPr/>
          <p:nvPr/>
        </p:nvCxnSpPr>
        <p:spPr>
          <a:xfrm flipV="1">
            <a:off x="6122509" y="1768689"/>
            <a:ext cx="0" cy="64403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A34C4AA-FCBF-49E8-B051-CF5C26EC868E}"/>
              </a:ext>
            </a:extLst>
          </p:cNvPr>
          <p:cNvSpPr txBox="1"/>
          <p:nvPr/>
        </p:nvSpPr>
        <p:spPr>
          <a:xfrm>
            <a:off x="5015693" y="1261064"/>
            <a:ext cx="226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관심있는 토크방에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댓글을 통해 참여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986FF782-463C-4E9C-8B2C-643A24833F59}"/>
              </a:ext>
            </a:extLst>
          </p:cNvPr>
          <p:cNvCxnSpPr/>
          <p:nvPr/>
        </p:nvCxnSpPr>
        <p:spPr>
          <a:xfrm flipV="1">
            <a:off x="7712531" y="3305377"/>
            <a:ext cx="0" cy="64403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16D9858-D734-48AD-B238-F33BD8AF77C1}"/>
              </a:ext>
            </a:extLst>
          </p:cNvPr>
          <p:cNvSpPr txBox="1"/>
          <p:nvPr/>
        </p:nvSpPr>
        <p:spPr>
          <a:xfrm>
            <a:off x="6584964" y="4019642"/>
            <a:ext cx="226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작성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토크방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활성화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좋아요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대댓글을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받을시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푸쉬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알림 전송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C63C28-BCE9-4100-A5D4-A2039E98A049}"/>
              </a:ext>
            </a:extLst>
          </p:cNvPr>
          <p:cNvSpPr txBox="1"/>
          <p:nvPr/>
        </p:nvSpPr>
        <p:spPr>
          <a:xfrm>
            <a:off x="7101208" y="4521459"/>
            <a:ext cx="1279676" cy="461665"/>
          </a:xfrm>
          <a:prstGeom prst="rect">
            <a:avLst/>
          </a:prstGeom>
          <a:solidFill>
            <a:srgbClr val="EC8037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사용자의 이용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</a:p>
          <a:p>
            <a:pPr algn="ctr"/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편리한 사용 촉진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2919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08DDC9-2BA1-4A72-8AD9-4D8C2D3F7F43}"/>
              </a:ext>
            </a:extLst>
          </p:cNvPr>
          <p:cNvSpPr/>
          <p:nvPr/>
        </p:nvSpPr>
        <p:spPr>
          <a:xfrm>
            <a:off x="752840" y="723519"/>
            <a:ext cx="817069" cy="1817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202;p31">
            <a:extLst>
              <a:ext uri="{FF2B5EF4-FFF2-40B4-BE49-F238E27FC236}">
                <a16:creationId xmlns:a16="http://schemas.microsoft.com/office/drawing/2014/main" id="{92682E0B-2264-4B10-A132-C8A2BB6F5DD2}"/>
              </a:ext>
            </a:extLst>
          </p:cNvPr>
          <p:cNvSpPr txBox="1">
            <a:spLocks/>
          </p:cNvSpPr>
          <p:nvPr/>
        </p:nvSpPr>
        <p:spPr>
          <a:xfrm>
            <a:off x="719999" y="383872"/>
            <a:ext cx="2474741" cy="730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eem Kufi"/>
              <a:buNone/>
              <a:defRPr sz="2400" b="1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설계상 제약 사항</a:t>
            </a:r>
            <a:endParaRPr 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3" name="Google Shape;152;p26">
            <a:extLst>
              <a:ext uri="{FF2B5EF4-FFF2-40B4-BE49-F238E27FC236}">
                <a16:creationId xmlns:a16="http://schemas.microsoft.com/office/drawing/2014/main" id="{9A149914-4A8C-415E-8168-7D444B83C07C}"/>
              </a:ext>
            </a:extLst>
          </p:cNvPr>
          <p:cNvCxnSpPr/>
          <p:nvPr/>
        </p:nvCxnSpPr>
        <p:spPr>
          <a:xfrm rot="10800000">
            <a:off x="847800" y="405701"/>
            <a:ext cx="3807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349;p35">
            <a:extLst>
              <a:ext uri="{FF2B5EF4-FFF2-40B4-BE49-F238E27FC236}">
                <a16:creationId xmlns:a16="http://schemas.microsoft.com/office/drawing/2014/main" id="{8504229E-2546-49CA-A067-8DAA01C482F2}"/>
              </a:ext>
            </a:extLst>
          </p:cNvPr>
          <p:cNvSpPr/>
          <p:nvPr/>
        </p:nvSpPr>
        <p:spPr>
          <a:xfrm>
            <a:off x="847800" y="1285079"/>
            <a:ext cx="3595498" cy="936625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54;p35">
            <a:extLst>
              <a:ext uri="{FF2B5EF4-FFF2-40B4-BE49-F238E27FC236}">
                <a16:creationId xmlns:a16="http://schemas.microsoft.com/office/drawing/2014/main" id="{50F1A33E-E3D8-42CB-9E2E-F4CF66BD7A8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21274" y="1636096"/>
            <a:ext cx="3177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한달 후에 있을 컨퍼런스에 제출 필요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7" name="Google Shape;361;p35">
            <a:extLst>
              <a:ext uri="{FF2B5EF4-FFF2-40B4-BE49-F238E27FC236}">
                <a16:creationId xmlns:a16="http://schemas.microsoft.com/office/drawing/2014/main" id="{1E6614DC-51B0-49FD-9046-5B65F19B4AB0}"/>
              </a:ext>
            </a:extLst>
          </p:cNvPr>
          <p:cNvCxnSpPr/>
          <p:nvPr/>
        </p:nvCxnSpPr>
        <p:spPr>
          <a:xfrm>
            <a:off x="2233498" y="1496929"/>
            <a:ext cx="6963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49;p35">
            <a:extLst>
              <a:ext uri="{FF2B5EF4-FFF2-40B4-BE49-F238E27FC236}">
                <a16:creationId xmlns:a16="http://schemas.microsoft.com/office/drawing/2014/main" id="{F5229533-44A0-4211-A8BF-A08A03A98498}"/>
              </a:ext>
            </a:extLst>
          </p:cNvPr>
          <p:cNvSpPr/>
          <p:nvPr/>
        </p:nvSpPr>
        <p:spPr>
          <a:xfrm>
            <a:off x="840542" y="2427998"/>
            <a:ext cx="3595498" cy="936625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54;p35">
            <a:extLst>
              <a:ext uri="{FF2B5EF4-FFF2-40B4-BE49-F238E27FC236}">
                <a16:creationId xmlns:a16="http://schemas.microsoft.com/office/drawing/2014/main" id="{4373E5B7-8493-4F55-9746-6AD8BCC8B624}"/>
              </a:ext>
            </a:extLst>
          </p:cNvPr>
          <p:cNvSpPr txBox="1">
            <a:spLocks/>
          </p:cNvSpPr>
          <p:nvPr/>
        </p:nvSpPr>
        <p:spPr>
          <a:xfrm>
            <a:off x="985440" y="2743296"/>
            <a:ext cx="317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0" indent="0"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안드로이드 플랫폼</a:t>
            </a:r>
          </a:p>
        </p:txBody>
      </p:sp>
      <p:cxnSp>
        <p:nvCxnSpPr>
          <p:cNvPr id="32" name="Google Shape;361;p35">
            <a:extLst>
              <a:ext uri="{FF2B5EF4-FFF2-40B4-BE49-F238E27FC236}">
                <a16:creationId xmlns:a16="http://schemas.microsoft.com/office/drawing/2014/main" id="{12CABB6F-A08C-405A-AEAA-BC6CF49A4135}"/>
              </a:ext>
            </a:extLst>
          </p:cNvPr>
          <p:cNvCxnSpPr/>
          <p:nvPr/>
        </p:nvCxnSpPr>
        <p:spPr>
          <a:xfrm>
            <a:off x="2226240" y="2639848"/>
            <a:ext cx="6963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49;p35">
            <a:extLst>
              <a:ext uri="{FF2B5EF4-FFF2-40B4-BE49-F238E27FC236}">
                <a16:creationId xmlns:a16="http://schemas.microsoft.com/office/drawing/2014/main" id="{A50FF8A9-40EF-4CFB-AF9B-1F3158DCBDF5}"/>
              </a:ext>
            </a:extLst>
          </p:cNvPr>
          <p:cNvSpPr/>
          <p:nvPr/>
        </p:nvSpPr>
        <p:spPr>
          <a:xfrm>
            <a:off x="840542" y="3570917"/>
            <a:ext cx="3595498" cy="936625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54;p35">
            <a:extLst>
              <a:ext uri="{FF2B5EF4-FFF2-40B4-BE49-F238E27FC236}">
                <a16:creationId xmlns:a16="http://schemas.microsoft.com/office/drawing/2014/main" id="{F7B9D69E-6C01-485C-9272-D55383505834}"/>
              </a:ext>
            </a:extLst>
          </p:cNvPr>
          <p:cNvSpPr txBox="1">
            <a:spLocks/>
          </p:cNvSpPr>
          <p:nvPr/>
        </p:nvSpPr>
        <p:spPr>
          <a:xfrm>
            <a:off x="985440" y="3886215"/>
            <a:ext cx="317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0" indent="0"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MVP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</a:p>
        </p:txBody>
      </p:sp>
      <p:cxnSp>
        <p:nvCxnSpPr>
          <p:cNvPr id="35" name="Google Shape;361;p35">
            <a:extLst>
              <a:ext uri="{FF2B5EF4-FFF2-40B4-BE49-F238E27FC236}">
                <a16:creationId xmlns:a16="http://schemas.microsoft.com/office/drawing/2014/main" id="{6E08CA02-B419-443C-9047-50D1BD05E41D}"/>
              </a:ext>
            </a:extLst>
          </p:cNvPr>
          <p:cNvCxnSpPr/>
          <p:nvPr/>
        </p:nvCxnSpPr>
        <p:spPr>
          <a:xfrm>
            <a:off x="2226240" y="3782767"/>
            <a:ext cx="6963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349;p35">
            <a:extLst>
              <a:ext uri="{FF2B5EF4-FFF2-40B4-BE49-F238E27FC236}">
                <a16:creationId xmlns:a16="http://schemas.microsoft.com/office/drawing/2014/main" id="{0E1DFEDF-A188-450D-BFF4-306E8941ED19}"/>
              </a:ext>
            </a:extLst>
          </p:cNvPr>
          <p:cNvSpPr/>
          <p:nvPr/>
        </p:nvSpPr>
        <p:spPr>
          <a:xfrm>
            <a:off x="4828503" y="1696802"/>
            <a:ext cx="3595498" cy="1074002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54;p35">
            <a:extLst>
              <a:ext uri="{FF2B5EF4-FFF2-40B4-BE49-F238E27FC236}">
                <a16:creationId xmlns:a16="http://schemas.microsoft.com/office/drawing/2014/main" id="{DAC00521-1890-43C2-B7AB-E17A8738DD6D}"/>
              </a:ext>
            </a:extLst>
          </p:cNvPr>
          <p:cNvSpPr txBox="1">
            <a:spLocks/>
          </p:cNvSpPr>
          <p:nvPr/>
        </p:nvSpPr>
        <p:spPr>
          <a:xfrm>
            <a:off x="4973401" y="1926372"/>
            <a:ext cx="317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제공된 서버와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ctr">
              <a:lnSpc>
                <a:spcPct val="150000"/>
              </a:lnSpc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API(</a:t>
            </a: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Youtube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Onesignal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호환</a:t>
            </a:r>
          </a:p>
        </p:txBody>
      </p:sp>
      <p:cxnSp>
        <p:nvCxnSpPr>
          <p:cNvPr id="38" name="Google Shape;361;p35">
            <a:extLst>
              <a:ext uri="{FF2B5EF4-FFF2-40B4-BE49-F238E27FC236}">
                <a16:creationId xmlns:a16="http://schemas.microsoft.com/office/drawing/2014/main" id="{474ABF13-9137-4F16-A71A-A758851C24E0}"/>
              </a:ext>
            </a:extLst>
          </p:cNvPr>
          <p:cNvCxnSpPr/>
          <p:nvPr/>
        </p:nvCxnSpPr>
        <p:spPr>
          <a:xfrm>
            <a:off x="6214201" y="1908652"/>
            <a:ext cx="6963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49;p35">
            <a:extLst>
              <a:ext uri="{FF2B5EF4-FFF2-40B4-BE49-F238E27FC236}">
                <a16:creationId xmlns:a16="http://schemas.microsoft.com/office/drawing/2014/main" id="{78E7DC6F-B238-4B67-9362-EFC4EE536680}"/>
              </a:ext>
            </a:extLst>
          </p:cNvPr>
          <p:cNvSpPr/>
          <p:nvPr/>
        </p:nvSpPr>
        <p:spPr>
          <a:xfrm>
            <a:off x="4828503" y="2991187"/>
            <a:ext cx="3595498" cy="1074002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54;p35">
            <a:extLst>
              <a:ext uri="{FF2B5EF4-FFF2-40B4-BE49-F238E27FC236}">
                <a16:creationId xmlns:a16="http://schemas.microsoft.com/office/drawing/2014/main" id="{DED0F6E0-F389-4E69-8829-CA91FA54FF2F}"/>
              </a:ext>
            </a:extLst>
          </p:cNvPr>
          <p:cNvSpPr txBox="1">
            <a:spLocks/>
          </p:cNvSpPr>
          <p:nvPr/>
        </p:nvSpPr>
        <p:spPr>
          <a:xfrm>
            <a:off x="4994833" y="3135029"/>
            <a:ext cx="317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400" b="0" i="0" u="none" strike="noStrike" cap="none">
                <a:solidFill>
                  <a:srgbClr val="2F2F2F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kkitt Regular"/>
              <a:buNone/>
              <a:defRPr sz="1000" b="0" i="0" u="none" strike="noStrike" cap="none">
                <a:solidFill>
                  <a:srgbClr val="000000"/>
                </a:solidFill>
                <a:latin typeface="Rokkitt Regular"/>
                <a:ea typeface="Rokkitt Regular"/>
                <a:cs typeface="Rokkitt Regular"/>
                <a:sym typeface="Rokkitt Regular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안드로이드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SDK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ctr">
              <a:lnSpc>
                <a:spcPct val="150000"/>
              </a:lnSpc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제공하는 라이브러리 이용</a:t>
            </a:r>
          </a:p>
        </p:txBody>
      </p:sp>
      <p:cxnSp>
        <p:nvCxnSpPr>
          <p:cNvPr id="41" name="Google Shape;361;p35">
            <a:extLst>
              <a:ext uri="{FF2B5EF4-FFF2-40B4-BE49-F238E27FC236}">
                <a16:creationId xmlns:a16="http://schemas.microsoft.com/office/drawing/2014/main" id="{DE882EBD-1DF5-41FD-ACDD-660439F4BFA2}"/>
              </a:ext>
            </a:extLst>
          </p:cNvPr>
          <p:cNvCxnSpPr/>
          <p:nvPr/>
        </p:nvCxnSpPr>
        <p:spPr>
          <a:xfrm>
            <a:off x="6214201" y="3203037"/>
            <a:ext cx="6963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6949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E2B699C-53BA-4038-A859-2CE38D68EC89}"/>
              </a:ext>
            </a:extLst>
          </p:cNvPr>
          <p:cNvSpPr/>
          <p:nvPr/>
        </p:nvSpPr>
        <p:spPr>
          <a:xfrm>
            <a:off x="733235" y="721521"/>
            <a:ext cx="764380" cy="1837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Google Shape;202;p31"/>
          <p:cNvSpPr txBox="1">
            <a:spLocks noGrp="1"/>
          </p:cNvSpPr>
          <p:nvPr>
            <p:ph type="ctrTitle"/>
          </p:nvPr>
        </p:nvSpPr>
        <p:spPr>
          <a:xfrm>
            <a:off x="720000" y="383872"/>
            <a:ext cx="2003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우선순위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E94066-9B00-42D6-A5F1-BFCDCD4A8015}"/>
              </a:ext>
            </a:extLst>
          </p:cNvPr>
          <p:cNvSpPr/>
          <p:nvPr/>
        </p:nvSpPr>
        <p:spPr>
          <a:xfrm>
            <a:off x="421484" y="1035843"/>
            <a:ext cx="2339283" cy="660794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3EE3EEB-EC95-4AFE-BD03-9E5FD70A1025}"/>
              </a:ext>
            </a:extLst>
          </p:cNvPr>
          <p:cNvGrpSpPr/>
          <p:nvPr/>
        </p:nvGrpSpPr>
        <p:grpSpPr>
          <a:xfrm>
            <a:off x="710026" y="1206756"/>
            <a:ext cx="7795350" cy="606627"/>
            <a:chOff x="720000" y="1242410"/>
            <a:chExt cx="7795350" cy="606627"/>
          </a:xfrm>
        </p:grpSpPr>
        <p:sp>
          <p:nvSpPr>
            <p:cNvPr id="28" name="Google Shape;895;p51">
              <a:extLst>
                <a:ext uri="{FF2B5EF4-FFF2-40B4-BE49-F238E27FC236}">
                  <a16:creationId xmlns:a16="http://schemas.microsoft.com/office/drawing/2014/main" id="{3E0B56BB-66D2-4BFB-9F9C-FBE17A1630AC}"/>
                </a:ext>
              </a:extLst>
            </p:cNvPr>
            <p:cNvSpPr/>
            <p:nvPr/>
          </p:nvSpPr>
          <p:spPr>
            <a:xfrm>
              <a:off x="720000" y="1242410"/>
              <a:ext cx="7795350" cy="60662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96;p51">
              <a:extLst>
                <a:ext uri="{FF2B5EF4-FFF2-40B4-BE49-F238E27FC236}">
                  <a16:creationId xmlns:a16="http://schemas.microsoft.com/office/drawing/2014/main" id="{25DC08C0-7610-4776-ADA5-74468D491B5D}"/>
                </a:ext>
              </a:extLst>
            </p:cNvPr>
            <p:cNvSpPr/>
            <p:nvPr/>
          </p:nvSpPr>
          <p:spPr>
            <a:xfrm>
              <a:off x="720000" y="1242410"/>
              <a:ext cx="1108800" cy="60662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15E04B76-5C59-47FC-95A8-E43E73FC9C02}"/>
              </a:ext>
            </a:extLst>
          </p:cNvPr>
          <p:cNvGrpSpPr/>
          <p:nvPr/>
        </p:nvGrpSpPr>
        <p:grpSpPr>
          <a:xfrm>
            <a:off x="729526" y="1975835"/>
            <a:ext cx="7795350" cy="606627"/>
            <a:chOff x="720000" y="1242410"/>
            <a:chExt cx="7795350" cy="606627"/>
          </a:xfrm>
        </p:grpSpPr>
        <p:sp>
          <p:nvSpPr>
            <p:cNvPr id="64" name="Google Shape;895;p51">
              <a:extLst>
                <a:ext uri="{FF2B5EF4-FFF2-40B4-BE49-F238E27FC236}">
                  <a16:creationId xmlns:a16="http://schemas.microsoft.com/office/drawing/2014/main" id="{4C38F442-2EC7-4D73-985C-827AE9931B68}"/>
                </a:ext>
              </a:extLst>
            </p:cNvPr>
            <p:cNvSpPr/>
            <p:nvPr/>
          </p:nvSpPr>
          <p:spPr>
            <a:xfrm>
              <a:off x="720000" y="1242410"/>
              <a:ext cx="7795350" cy="60662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96;p51">
              <a:extLst>
                <a:ext uri="{FF2B5EF4-FFF2-40B4-BE49-F238E27FC236}">
                  <a16:creationId xmlns:a16="http://schemas.microsoft.com/office/drawing/2014/main" id="{81140819-BDA6-4E62-9169-6F560A5C3BBE}"/>
                </a:ext>
              </a:extLst>
            </p:cNvPr>
            <p:cNvSpPr/>
            <p:nvPr/>
          </p:nvSpPr>
          <p:spPr>
            <a:xfrm>
              <a:off x="720000" y="1242410"/>
              <a:ext cx="1108800" cy="60662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94547D9-1765-4329-B29D-6BD3C6686DB5}"/>
              </a:ext>
            </a:extLst>
          </p:cNvPr>
          <p:cNvGrpSpPr/>
          <p:nvPr/>
        </p:nvGrpSpPr>
        <p:grpSpPr>
          <a:xfrm>
            <a:off x="729526" y="2774880"/>
            <a:ext cx="7795350" cy="606627"/>
            <a:chOff x="720000" y="1242410"/>
            <a:chExt cx="7795350" cy="606627"/>
          </a:xfrm>
        </p:grpSpPr>
        <p:sp>
          <p:nvSpPr>
            <p:cNvPr id="67" name="Google Shape;895;p51">
              <a:extLst>
                <a:ext uri="{FF2B5EF4-FFF2-40B4-BE49-F238E27FC236}">
                  <a16:creationId xmlns:a16="http://schemas.microsoft.com/office/drawing/2014/main" id="{E8B34D90-AC74-4CF0-ACD8-AA9480C1B0EE}"/>
                </a:ext>
              </a:extLst>
            </p:cNvPr>
            <p:cNvSpPr/>
            <p:nvPr/>
          </p:nvSpPr>
          <p:spPr>
            <a:xfrm>
              <a:off x="720000" y="1242410"/>
              <a:ext cx="7795350" cy="60662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96;p51">
              <a:extLst>
                <a:ext uri="{FF2B5EF4-FFF2-40B4-BE49-F238E27FC236}">
                  <a16:creationId xmlns:a16="http://schemas.microsoft.com/office/drawing/2014/main" id="{6DCAF017-D5C1-4997-A338-4DACFE16F790}"/>
                </a:ext>
              </a:extLst>
            </p:cNvPr>
            <p:cNvSpPr/>
            <p:nvPr/>
          </p:nvSpPr>
          <p:spPr>
            <a:xfrm>
              <a:off x="720000" y="1242410"/>
              <a:ext cx="1108800" cy="60662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B61CE91C-C2F4-4BB9-8E78-7BB19C879CAD}"/>
              </a:ext>
            </a:extLst>
          </p:cNvPr>
          <p:cNvGrpSpPr/>
          <p:nvPr/>
        </p:nvGrpSpPr>
        <p:grpSpPr>
          <a:xfrm>
            <a:off x="729526" y="3540316"/>
            <a:ext cx="7795350" cy="606627"/>
            <a:chOff x="720000" y="1242410"/>
            <a:chExt cx="7795350" cy="606627"/>
          </a:xfrm>
        </p:grpSpPr>
        <p:sp>
          <p:nvSpPr>
            <p:cNvPr id="70" name="Google Shape;895;p51">
              <a:extLst>
                <a:ext uri="{FF2B5EF4-FFF2-40B4-BE49-F238E27FC236}">
                  <a16:creationId xmlns:a16="http://schemas.microsoft.com/office/drawing/2014/main" id="{EBE0C99F-B173-4561-8602-EFE94BAA8604}"/>
                </a:ext>
              </a:extLst>
            </p:cNvPr>
            <p:cNvSpPr/>
            <p:nvPr/>
          </p:nvSpPr>
          <p:spPr>
            <a:xfrm>
              <a:off x="720000" y="1242410"/>
              <a:ext cx="7795350" cy="60662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96;p51">
              <a:extLst>
                <a:ext uri="{FF2B5EF4-FFF2-40B4-BE49-F238E27FC236}">
                  <a16:creationId xmlns:a16="http://schemas.microsoft.com/office/drawing/2014/main" id="{51A3716D-1656-417B-8392-E052C47E6FBF}"/>
                </a:ext>
              </a:extLst>
            </p:cNvPr>
            <p:cNvSpPr/>
            <p:nvPr/>
          </p:nvSpPr>
          <p:spPr>
            <a:xfrm>
              <a:off x="720000" y="1242410"/>
              <a:ext cx="1108800" cy="60662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C110B68-0DA9-40C8-AB5B-280719378C90}"/>
              </a:ext>
            </a:extLst>
          </p:cNvPr>
          <p:cNvGrpSpPr/>
          <p:nvPr/>
        </p:nvGrpSpPr>
        <p:grpSpPr>
          <a:xfrm>
            <a:off x="729526" y="4273741"/>
            <a:ext cx="7795350" cy="606627"/>
            <a:chOff x="720000" y="1242410"/>
            <a:chExt cx="7795350" cy="606627"/>
          </a:xfrm>
        </p:grpSpPr>
        <p:sp>
          <p:nvSpPr>
            <p:cNvPr id="73" name="Google Shape;895;p51">
              <a:extLst>
                <a:ext uri="{FF2B5EF4-FFF2-40B4-BE49-F238E27FC236}">
                  <a16:creationId xmlns:a16="http://schemas.microsoft.com/office/drawing/2014/main" id="{BBD4AD5A-F9B8-465A-A877-7A570B2B3AF7}"/>
                </a:ext>
              </a:extLst>
            </p:cNvPr>
            <p:cNvSpPr/>
            <p:nvPr/>
          </p:nvSpPr>
          <p:spPr>
            <a:xfrm>
              <a:off x="720000" y="1242410"/>
              <a:ext cx="7795350" cy="60662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96;p51">
              <a:extLst>
                <a:ext uri="{FF2B5EF4-FFF2-40B4-BE49-F238E27FC236}">
                  <a16:creationId xmlns:a16="http://schemas.microsoft.com/office/drawing/2014/main" id="{FFDF41FD-2AFA-46EE-B0F6-5780BA9D8BFA}"/>
                </a:ext>
              </a:extLst>
            </p:cNvPr>
            <p:cNvSpPr/>
            <p:nvPr/>
          </p:nvSpPr>
          <p:spPr>
            <a:xfrm>
              <a:off x="720000" y="1242410"/>
              <a:ext cx="1108800" cy="60662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4">
                  <a:lumMod val="75000"/>
                  <a:lumOff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0B3D0A6-5EF1-40E4-9250-EB9943D61B5B}"/>
              </a:ext>
            </a:extLst>
          </p:cNvPr>
          <p:cNvSpPr txBox="1"/>
          <p:nvPr/>
        </p:nvSpPr>
        <p:spPr>
          <a:xfrm>
            <a:off x="807244" y="1366240"/>
            <a:ext cx="664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순위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FB9945F-18E6-4CC9-86FF-359851D27768}"/>
              </a:ext>
            </a:extLst>
          </p:cNvPr>
          <p:cNvSpPr txBox="1"/>
          <p:nvPr/>
        </p:nvSpPr>
        <p:spPr>
          <a:xfrm>
            <a:off x="807244" y="2101405"/>
            <a:ext cx="664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순위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A901C5-F68B-4FFD-BE60-3F1A6B698D73}"/>
              </a:ext>
            </a:extLst>
          </p:cNvPr>
          <p:cNvSpPr txBox="1"/>
          <p:nvPr/>
        </p:nvSpPr>
        <p:spPr>
          <a:xfrm>
            <a:off x="807243" y="2924304"/>
            <a:ext cx="664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순위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56FA3F8-126E-4E58-9CF7-DB644893E32E}"/>
              </a:ext>
            </a:extLst>
          </p:cNvPr>
          <p:cNvSpPr txBox="1"/>
          <p:nvPr/>
        </p:nvSpPr>
        <p:spPr>
          <a:xfrm>
            <a:off x="807242" y="3689740"/>
            <a:ext cx="664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순위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B0B8893-5EDE-4BA4-86D1-89780A757B36}"/>
              </a:ext>
            </a:extLst>
          </p:cNvPr>
          <p:cNvSpPr txBox="1"/>
          <p:nvPr/>
        </p:nvSpPr>
        <p:spPr>
          <a:xfrm>
            <a:off x="807242" y="4407984"/>
            <a:ext cx="664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순위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EB6324-F935-4973-9503-AD246C0B3738}"/>
              </a:ext>
            </a:extLst>
          </p:cNvPr>
          <p:cNvSpPr/>
          <p:nvPr/>
        </p:nvSpPr>
        <p:spPr>
          <a:xfrm>
            <a:off x="3153881" y="1356180"/>
            <a:ext cx="31662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신규 발매 일정에 맞추어 개발 완료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AAE9A14-8A50-4986-87C5-F8CA01FBB55A}"/>
              </a:ext>
            </a:extLst>
          </p:cNvPr>
          <p:cNvSpPr/>
          <p:nvPr/>
        </p:nvSpPr>
        <p:spPr>
          <a:xfrm>
            <a:off x="3137850" y="2107489"/>
            <a:ext cx="31983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유지 보수성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변경 용이성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+ </a:t>
            </a:r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확장성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)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FA79FC5-14AC-4744-B115-269217E11414}"/>
              </a:ext>
            </a:extLst>
          </p:cNvPr>
          <p:cNvSpPr/>
          <p:nvPr/>
        </p:nvSpPr>
        <p:spPr>
          <a:xfrm>
            <a:off x="4210362" y="2889673"/>
            <a:ext cx="7617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사용성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BDCCB4-6C89-426F-8EE3-D31D9CA60A23}"/>
              </a:ext>
            </a:extLst>
          </p:cNvPr>
          <p:cNvSpPr/>
          <p:nvPr/>
        </p:nvSpPr>
        <p:spPr>
          <a:xfrm>
            <a:off x="2950837" y="3674351"/>
            <a:ext cx="33137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개발 용이성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정해진 한도 내의 견적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)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6963699-78F7-449C-837B-509980C7C6F8}"/>
              </a:ext>
            </a:extLst>
          </p:cNvPr>
          <p:cNvSpPr/>
          <p:nvPr/>
        </p:nvSpPr>
        <p:spPr>
          <a:xfrm>
            <a:off x="3873732" y="4392595"/>
            <a:ext cx="13965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테스트 용이성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203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>
            <a:off x="603922" y="957719"/>
            <a:ext cx="3872790" cy="400050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subTitle" idx="4294967295"/>
          </p:nvPr>
        </p:nvSpPr>
        <p:spPr>
          <a:xfrm>
            <a:off x="1339674" y="2045386"/>
            <a:ext cx="26124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 폴더에 있는 사진만 업로드</a:t>
            </a:r>
          </a:p>
        </p:txBody>
      </p:sp>
      <p:sp>
        <p:nvSpPr>
          <p:cNvPr id="302" name="Google Shape;302;p34"/>
          <p:cNvSpPr txBox="1">
            <a:spLocks noGrp="1"/>
          </p:cNvSpPr>
          <p:nvPr>
            <p:ph type="ctrTitle" idx="4294967295"/>
          </p:nvPr>
        </p:nvSpPr>
        <p:spPr>
          <a:xfrm>
            <a:off x="5151882" y="1348089"/>
            <a:ext cx="1383499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 </a:t>
            </a:r>
            <a:br>
              <a:rPr lang="en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6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토론방</a:t>
            </a:r>
            <a:r>
              <a:rPr lang="ko-KR" altLang="en-US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폐쇄</a:t>
            </a:r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sz="1600" dirty="0">
              <a:solidFill>
                <a:srgbClr val="2F2F2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3" name="Google Shape;303;p34"/>
          <p:cNvSpPr txBox="1">
            <a:spLocks noGrp="1"/>
          </p:cNvSpPr>
          <p:nvPr>
            <p:ph type="ctrTitle" idx="4294967295"/>
          </p:nvPr>
        </p:nvSpPr>
        <p:spPr>
          <a:xfrm>
            <a:off x="975538" y="1339960"/>
            <a:ext cx="1250105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</a:t>
            </a:r>
            <a:br>
              <a:rPr lang="en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600" dirty="0">
                <a:solidFill>
                  <a:srgbClr val="2F2F2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사진 업로드</a:t>
            </a:r>
            <a:endParaRPr sz="1600" dirty="0">
              <a:solidFill>
                <a:srgbClr val="2F2F2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06" name="Google Shape;306;p34"/>
          <p:cNvSpPr txBox="1">
            <a:spLocks noGrp="1"/>
          </p:cNvSpPr>
          <p:nvPr>
            <p:ph type="subTitle" idx="4294967295"/>
          </p:nvPr>
        </p:nvSpPr>
        <p:spPr>
          <a:xfrm>
            <a:off x="5292567" y="1810081"/>
            <a:ext cx="2326476" cy="3078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작성자가 생성전에 기간을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설정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</a:p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이후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자동적으로 폐쇄</a:t>
            </a:r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4294967295"/>
          </p:nvPr>
        </p:nvSpPr>
        <p:spPr>
          <a:xfrm>
            <a:off x="5407917" y="2319485"/>
            <a:ext cx="359092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일주일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이상 사용자 참여 없을 시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자동적으로 폐쇄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endParaRPr sz="1050" dirty="0">
              <a:solidFill>
                <a:srgbClr val="2F2F2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8" name="Google Shape;308;p34"/>
          <p:cNvSpPr txBox="1">
            <a:spLocks noGrp="1"/>
          </p:cNvSpPr>
          <p:nvPr>
            <p:ph type="subTitle" idx="4294967295"/>
          </p:nvPr>
        </p:nvSpPr>
        <p:spPr>
          <a:xfrm>
            <a:off x="5260324" y="2824073"/>
            <a:ext cx="3805231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일주일 이상 사용자의 참여가 일정 수준 넘지 않을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 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자동적으로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폐쇄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4294967295"/>
          </p:nvPr>
        </p:nvSpPr>
        <p:spPr>
          <a:xfrm>
            <a:off x="5615587" y="3374904"/>
            <a:ext cx="4445361" cy="474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정해진 기간을 설정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</a:p>
          <a:p>
            <a:pPr marL="114300" lvl="0" indent="0" latinLnBrk="1">
              <a:lnSpc>
                <a:spcPct val="150000"/>
              </a:lnSpc>
              <a:buNone/>
            </a:pP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모든 토크방이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기간 지나면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자동적으로 폐쇄</a:t>
            </a:r>
          </a:p>
        </p:txBody>
      </p:sp>
      <p:cxnSp>
        <p:nvCxnSpPr>
          <p:cNvPr id="311" name="Google Shape;311;p34"/>
          <p:cNvCxnSpPr/>
          <p:nvPr/>
        </p:nvCxnSpPr>
        <p:spPr>
          <a:xfrm>
            <a:off x="828201" y="239608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34"/>
          <p:cNvCxnSpPr/>
          <p:nvPr/>
        </p:nvCxnSpPr>
        <p:spPr>
          <a:xfrm>
            <a:off x="828201" y="2976879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4"/>
          <p:cNvCxnSpPr>
            <a:cxnSpLocks/>
          </p:cNvCxnSpPr>
          <p:nvPr/>
        </p:nvCxnSpPr>
        <p:spPr>
          <a:xfrm>
            <a:off x="828201" y="3607678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5" name="Google Shape;315;p34"/>
          <p:cNvGrpSpPr/>
          <p:nvPr/>
        </p:nvGrpSpPr>
        <p:grpSpPr>
          <a:xfrm>
            <a:off x="4882017" y="2188914"/>
            <a:ext cx="525900" cy="1549500"/>
            <a:chOff x="4632025" y="2415775"/>
            <a:chExt cx="525900" cy="1549500"/>
          </a:xfrm>
        </p:grpSpPr>
        <p:cxnSp>
          <p:nvCxnSpPr>
            <p:cNvPr id="316" name="Google Shape;316;p34"/>
            <p:cNvCxnSpPr/>
            <p:nvPr/>
          </p:nvCxnSpPr>
          <p:spPr>
            <a:xfrm>
              <a:off x="4632025" y="2415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34"/>
            <p:cNvCxnSpPr/>
            <p:nvPr/>
          </p:nvCxnSpPr>
          <p:spPr>
            <a:xfrm>
              <a:off x="4632025" y="2932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34"/>
            <p:cNvCxnSpPr/>
            <p:nvPr/>
          </p:nvCxnSpPr>
          <p:spPr>
            <a:xfrm>
              <a:off x="4632025" y="3448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4"/>
            <p:cNvCxnSpPr/>
            <p:nvPr/>
          </p:nvCxnSpPr>
          <p:spPr>
            <a:xfrm>
              <a:off x="4632025" y="3965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0" name="Google Shape;320;p34"/>
          <p:cNvGrpSpPr/>
          <p:nvPr/>
        </p:nvGrpSpPr>
        <p:grpSpPr>
          <a:xfrm>
            <a:off x="1011637" y="2072036"/>
            <a:ext cx="211621" cy="210823"/>
            <a:chOff x="1170400" y="238275"/>
            <a:chExt cx="5238150" cy="5218400"/>
          </a:xfrm>
        </p:grpSpPr>
        <p:sp>
          <p:nvSpPr>
            <p:cNvPr id="321" name="Google Shape;321;p34"/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34"/>
          <p:cNvGrpSpPr/>
          <p:nvPr/>
        </p:nvGrpSpPr>
        <p:grpSpPr>
          <a:xfrm>
            <a:off x="5046012" y="2412249"/>
            <a:ext cx="211621" cy="210823"/>
            <a:chOff x="1170400" y="238275"/>
            <a:chExt cx="5238150" cy="5218400"/>
          </a:xfrm>
        </p:grpSpPr>
        <p:sp>
          <p:nvSpPr>
            <p:cNvPr id="324" name="Google Shape;324;p34"/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4"/>
          <p:cNvGrpSpPr/>
          <p:nvPr/>
        </p:nvGrpSpPr>
        <p:grpSpPr>
          <a:xfrm>
            <a:off x="985701" y="2645707"/>
            <a:ext cx="263509" cy="210887"/>
            <a:chOff x="1180200" y="757700"/>
            <a:chExt cx="5228350" cy="4184275"/>
          </a:xfrm>
        </p:grpSpPr>
        <p:sp>
          <p:nvSpPr>
            <p:cNvPr id="330" name="Google Shape;330;p34"/>
            <p:cNvSpPr/>
            <p:nvPr/>
          </p:nvSpPr>
          <p:spPr>
            <a:xfrm>
              <a:off x="1180200" y="757700"/>
              <a:ext cx="5228350" cy="4184275"/>
            </a:xfrm>
            <a:custGeom>
              <a:avLst/>
              <a:gdLst/>
              <a:ahLst/>
              <a:cxnLst/>
              <a:rect l="l" t="t" r="r" b="b"/>
              <a:pathLst>
                <a:path w="209134" h="167371" extrusionOk="0">
                  <a:moveTo>
                    <a:pt x="165459" y="0"/>
                  </a:moveTo>
                  <a:cubicBezTo>
                    <a:pt x="164381" y="0"/>
                    <a:pt x="163327" y="442"/>
                    <a:pt x="162567" y="1201"/>
                  </a:cubicBezTo>
                  <a:lnTo>
                    <a:pt x="84678" y="79090"/>
                  </a:lnTo>
                  <a:lnTo>
                    <a:pt x="46175" y="40587"/>
                  </a:lnTo>
                  <a:cubicBezTo>
                    <a:pt x="45378" y="39790"/>
                    <a:pt x="44337" y="39392"/>
                    <a:pt x="43295" y="39392"/>
                  </a:cubicBezTo>
                  <a:cubicBezTo>
                    <a:pt x="42253" y="39392"/>
                    <a:pt x="41212" y="39790"/>
                    <a:pt x="40415" y="40587"/>
                  </a:cubicBezTo>
                  <a:lnTo>
                    <a:pt x="1201" y="79801"/>
                  </a:lnTo>
                  <a:cubicBezTo>
                    <a:pt x="442" y="80585"/>
                    <a:pt x="0" y="81615"/>
                    <a:pt x="0" y="82693"/>
                  </a:cubicBezTo>
                  <a:cubicBezTo>
                    <a:pt x="0" y="83771"/>
                    <a:pt x="442" y="84801"/>
                    <a:pt x="1201" y="85585"/>
                  </a:cubicBezTo>
                  <a:lnTo>
                    <a:pt x="81786" y="166170"/>
                  </a:lnTo>
                  <a:cubicBezTo>
                    <a:pt x="82570" y="166930"/>
                    <a:pt x="83600" y="167371"/>
                    <a:pt x="84678" y="167371"/>
                  </a:cubicBezTo>
                  <a:cubicBezTo>
                    <a:pt x="85757" y="167371"/>
                    <a:pt x="86786" y="166930"/>
                    <a:pt x="87570" y="166170"/>
                  </a:cubicBezTo>
                  <a:lnTo>
                    <a:pt x="132250" y="121490"/>
                  </a:lnTo>
                  <a:cubicBezTo>
                    <a:pt x="133843" y="119897"/>
                    <a:pt x="133843" y="117299"/>
                    <a:pt x="132250" y="115731"/>
                  </a:cubicBezTo>
                  <a:cubicBezTo>
                    <a:pt x="131453" y="114934"/>
                    <a:pt x="130412" y="114536"/>
                    <a:pt x="129370" y="114536"/>
                  </a:cubicBezTo>
                  <a:cubicBezTo>
                    <a:pt x="128328" y="114536"/>
                    <a:pt x="127287" y="114934"/>
                    <a:pt x="126490" y="115731"/>
                  </a:cubicBezTo>
                  <a:lnTo>
                    <a:pt x="84678" y="157518"/>
                  </a:lnTo>
                  <a:lnTo>
                    <a:pt x="9853" y="82693"/>
                  </a:lnTo>
                  <a:lnTo>
                    <a:pt x="43307" y="49239"/>
                  </a:lnTo>
                  <a:lnTo>
                    <a:pt x="81786" y="87742"/>
                  </a:lnTo>
                  <a:cubicBezTo>
                    <a:pt x="82570" y="88502"/>
                    <a:pt x="83600" y="88943"/>
                    <a:pt x="84678" y="88943"/>
                  </a:cubicBezTo>
                  <a:cubicBezTo>
                    <a:pt x="85757" y="88943"/>
                    <a:pt x="86786" y="88502"/>
                    <a:pt x="87570" y="87742"/>
                  </a:cubicBezTo>
                  <a:lnTo>
                    <a:pt x="165459" y="9853"/>
                  </a:lnTo>
                  <a:lnTo>
                    <a:pt x="198889" y="43307"/>
                  </a:lnTo>
                  <a:lnTo>
                    <a:pt x="149553" y="92668"/>
                  </a:lnTo>
                  <a:cubicBezTo>
                    <a:pt x="147960" y="94237"/>
                    <a:pt x="147960" y="96835"/>
                    <a:pt x="149553" y="98428"/>
                  </a:cubicBezTo>
                  <a:cubicBezTo>
                    <a:pt x="150349" y="99224"/>
                    <a:pt x="151391" y="99622"/>
                    <a:pt x="152433" y="99622"/>
                  </a:cubicBezTo>
                  <a:cubicBezTo>
                    <a:pt x="153474" y="99622"/>
                    <a:pt x="154516" y="99224"/>
                    <a:pt x="155312" y="98428"/>
                  </a:cubicBezTo>
                  <a:lnTo>
                    <a:pt x="207541" y="46175"/>
                  </a:lnTo>
                  <a:cubicBezTo>
                    <a:pt x="209134" y="44582"/>
                    <a:pt x="209134" y="42008"/>
                    <a:pt x="207541" y="40415"/>
                  </a:cubicBezTo>
                  <a:lnTo>
                    <a:pt x="168327" y="1201"/>
                  </a:lnTo>
                  <a:cubicBezTo>
                    <a:pt x="167567" y="442"/>
                    <a:pt x="166537" y="0"/>
                    <a:pt x="16545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601625" y="3333575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37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201"/>
                    <a:pt x="1201" y="6961"/>
                  </a:cubicBezTo>
                  <a:cubicBezTo>
                    <a:pt x="1937" y="7721"/>
                    <a:pt x="2990" y="8137"/>
                    <a:pt x="4069" y="8137"/>
                  </a:cubicBezTo>
                  <a:cubicBezTo>
                    <a:pt x="5147" y="8137"/>
                    <a:pt x="6201" y="7721"/>
                    <a:pt x="6961" y="6961"/>
                  </a:cubicBezTo>
                  <a:cubicBezTo>
                    <a:pt x="7721" y="6201"/>
                    <a:pt x="8137" y="5147"/>
                    <a:pt x="8137" y="4069"/>
                  </a:cubicBezTo>
                  <a:cubicBezTo>
                    <a:pt x="8137" y="2990"/>
                    <a:pt x="7721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34"/>
          <p:cNvGrpSpPr/>
          <p:nvPr/>
        </p:nvGrpSpPr>
        <p:grpSpPr>
          <a:xfrm>
            <a:off x="5020127" y="1872312"/>
            <a:ext cx="263509" cy="210887"/>
            <a:chOff x="1180200" y="757700"/>
            <a:chExt cx="5228350" cy="4184275"/>
          </a:xfrm>
        </p:grpSpPr>
        <p:sp>
          <p:nvSpPr>
            <p:cNvPr id="339" name="Google Shape;339;p34"/>
            <p:cNvSpPr/>
            <p:nvPr/>
          </p:nvSpPr>
          <p:spPr>
            <a:xfrm>
              <a:off x="1180200" y="757700"/>
              <a:ext cx="5228350" cy="4184275"/>
            </a:xfrm>
            <a:custGeom>
              <a:avLst/>
              <a:gdLst/>
              <a:ahLst/>
              <a:cxnLst/>
              <a:rect l="l" t="t" r="r" b="b"/>
              <a:pathLst>
                <a:path w="209134" h="167371" extrusionOk="0">
                  <a:moveTo>
                    <a:pt x="165459" y="0"/>
                  </a:moveTo>
                  <a:cubicBezTo>
                    <a:pt x="164381" y="0"/>
                    <a:pt x="163327" y="442"/>
                    <a:pt x="162567" y="1201"/>
                  </a:cubicBezTo>
                  <a:lnTo>
                    <a:pt x="84678" y="79090"/>
                  </a:lnTo>
                  <a:lnTo>
                    <a:pt x="46175" y="40587"/>
                  </a:lnTo>
                  <a:cubicBezTo>
                    <a:pt x="45378" y="39790"/>
                    <a:pt x="44337" y="39392"/>
                    <a:pt x="43295" y="39392"/>
                  </a:cubicBezTo>
                  <a:cubicBezTo>
                    <a:pt x="42253" y="39392"/>
                    <a:pt x="41212" y="39790"/>
                    <a:pt x="40415" y="40587"/>
                  </a:cubicBezTo>
                  <a:lnTo>
                    <a:pt x="1201" y="79801"/>
                  </a:lnTo>
                  <a:cubicBezTo>
                    <a:pt x="442" y="80585"/>
                    <a:pt x="0" y="81615"/>
                    <a:pt x="0" y="82693"/>
                  </a:cubicBezTo>
                  <a:cubicBezTo>
                    <a:pt x="0" y="83771"/>
                    <a:pt x="442" y="84801"/>
                    <a:pt x="1201" y="85585"/>
                  </a:cubicBezTo>
                  <a:lnTo>
                    <a:pt x="81786" y="166170"/>
                  </a:lnTo>
                  <a:cubicBezTo>
                    <a:pt x="82570" y="166930"/>
                    <a:pt x="83600" y="167371"/>
                    <a:pt x="84678" y="167371"/>
                  </a:cubicBezTo>
                  <a:cubicBezTo>
                    <a:pt x="85757" y="167371"/>
                    <a:pt x="86786" y="166930"/>
                    <a:pt x="87570" y="166170"/>
                  </a:cubicBezTo>
                  <a:lnTo>
                    <a:pt x="132250" y="121490"/>
                  </a:lnTo>
                  <a:cubicBezTo>
                    <a:pt x="133843" y="119897"/>
                    <a:pt x="133843" y="117299"/>
                    <a:pt x="132250" y="115731"/>
                  </a:cubicBezTo>
                  <a:cubicBezTo>
                    <a:pt x="131453" y="114934"/>
                    <a:pt x="130412" y="114536"/>
                    <a:pt x="129370" y="114536"/>
                  </a:cubicBezTo>
                  <a:cubicBezTo>
                    <a:pt x="128328" y="114536"/>
                    <a:pt x="127287" y="114934"/>
                    <a:pt x="126490" y="115731"/>
                  </a:cubicBezTo>
                  <a:lnTo>
                    <a:pt x="84678" y="157518"/>
                  </a:lnTo>
                  <a:lnTo>
                    <a:pt x="9853" y="82693"/>
                  </a:lnTo>
                  <a:lnTo>
                    <a:pt x="43307" y="49239"/>
                  </a:lnTo>
                  <a:lnTo>
                    <a:pt x="81786" y="87742"/>
                  </a:lnTo>
                  <a:cubicBezTo>
                    <a:pt x="82570" y="88502"/>
                    <a:pt x="83600" y="88943"/>
                    <a:pt x="84678" y="88943"/>
                  </a:cubicBezTo>
                  <a:cubicBezTo>
                    <a:pt x="85757" y="88943"/>
                    <a:pt x="86786" y="88502"/>
                    <a:pt x="87570" y="87742"/>
                  </a:cubicBezTo>
                  <a:lnTo>
                    <a:pt x="165459" y="9853"/>
                  </a:lnTo>
                  <a:lnTo>
                    <a:pt x="198889" y="43307"/>
                  </a:lnTo>
                  <a:lnTo>
                    <a:pt x="149553" y="92668"/>
                  </a:lnTo>
                  <a:cubicBezTo>
                    <a:pt x="147960" y="94237"/>
                    <a:pt x="147960" y="96835"/>
                    <a:pt x="149553" y="98428"/>
                  </a:cubicBezTo>
                  <a:cubicBezTo>
                    <a:pt x="150349" y="99224"/>
                    <a:pt x="151391" y="99622"/>
                    <a:pt x="152433" y="99622"/>
                  </a:cubicBezTo>
                  <a:cubicBezTo>
                    <a:pt x="153474" y="99622"/>
                    <a:pt x="154516" y="99224"/>
                    <a:pt x="155312" y="98428"/>
                  </a:cubicBezTo>
                  <a:lnTo>
                    <a:pt x="207541" y="46175"/>
                  </a:lnTo>
                  <a:cubicBezTo>
                    <a:pt x="209134" y="44582"/>
                    <a:pt x="209134" y="42008"/>
                    <a:pt x="207541" y="40415"/>
                  </a:cubicBezTo>
                  <a:lnTo>
                    <a:pt x="168327" y="1201"/>
                  </a:lnTo>
                  <a:cubicBezTo>
                    <a:pt x="167567" y="442"/>
                    <a:pt x="166537" y="0"/>
                    <a:pt x="16545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4601625" y="3333575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37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201"/>
                    <a:pt x="1201" y="6961"/>
                  </a:cubicBezTo>
                  <a:cubicBezTo>
                    <a:pt x="1937" y="7721"/>
                    <a:pt x="2990" y="8137"/>
                    <a:pt x="4069" y="8137"/>
                  </a:cubicBezTo>
                  <a:cubicBezTo>
                    <a:pt x="5147" y="8137"/>
                    <a:pt x="6201" y="7721"/>
                    <a:pt x="6961" y="6961"/>
                  </a:cubicBezTo>
                  <a:cubicBezTo>
                    <a:pt x="7721" y="6201"/>
                    <a:pt x="8137" y="5147"/>
                    <a:pt x="8137" y="4069"/>
                  </a:cubicBezTo>
                  <a:cubicBezTo>
                    <a:pt x="8137" y="2990"/>
                    <a:pt x="7721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61FE40A-D791-4D56-B5E0-95A3A4255DE5}"/>
              </a:ext>
            </a:extLst>
          </p:cNvPr>
          <p:cNvSpPr/>
          <p:nvPr/>
        </p:nvSpPr>
        <p:spPr>
          <a:xfrm>
            <a:off x="2090685" y="1321682"/>
            <a:ext cx="186138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사진 업로드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범위를 어디까지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?</a:t>
            </a:r>
            <a:endParaRPr lang="ko-KR" altLang="en-US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E80757-AEC5-4806-A9EC-38B0F1131CC4}"/>
              </a:ext>
            </a:extLst>
          </p:cNvPr>
          <p:cNvSpPr/>
          <p:nvPr/>
        </p:nvSpPr>
        <p:spPr>
          <a:xfrm>
            <a:off x="6284624" y="1338391"/>
            <a:ext cx="2921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ko-KR" altLang="ko-KR" sz="10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토론방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비활성화하는 기준</a:t>
            </a:r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87474A7-C7E8-4927-AF5C-9F079F419F82}"/>
              </a:ext>
            </a:extLst>
          </p:cNvPr>
          <p:cNvSpPr/>
          <p:nvPr/>
        </p:nvSpPr>
        <p:spPr>
          <a:xfrm>
            <a:off x="1436499" y="2612119"/>
            <a:ext cx="27989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/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 폴더</a:t>
            </a:r>
            <a:r>
              <a:rPr lang="ko-KR" altLang="en-US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ko-KR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즉각적으로 찍은 사진을 업로드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4CCABF-A291-4C99-837C-8BAABA93DC72}"/>
              </a:ext>
            </a:extLst>
          </p:cNvPr>
          <p:cNvSpPr/>
          <p:nvPr/>
        </p:nvSpPr>
        <p:spPr>
          <a:xfrm>
            <a:off x="1435103" y="3075841"/>
            <a:ext cx="2744105" cy="548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50000"/>
              </a:lnSpc>
            </a:pPr>
            <a:r>
              <a:rPr lang="ko-KR" altLang="ko-KR" sz="105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사용자 폴더</a:t>
            </a:r>
            <a:r>
              <a:rPr lang="en-US" altLang="ko-KR" sz="105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05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즉각적으로 찍은 사진</a:t>
            </a:r>
            <a:r>
              <a:rPr lang="en-US" altLang="ko-KR" sz="105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</a:t>
            </a:r>
          </a:p>
          <a:p>
            <a:pPr lvl="0" algn="just" latinLnBrk="1">
              <a:lnSpc>
                <a:spcPct val="150000"/>
              </a:lnSpc>
            </a:pPr>
            <a:r>
              <a:rPr lang="ko-KR" altLang="ko-KR" sz="105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필터링한 사진까지 업로드</a:t>
            </a:r>
          </a:p>
        </p:txBody>
      </p:sp>
      <p:sp>
        <p:nvSpPr>
          <p:cNvPr id="52" name="Google Shape;298;p34">
            <a:extLst>
              <a:ext uri="{FF2B5EF4-FFF2-40B4-BE49-F238E27FC236}">
                <a16:creationId xmlns:a16="http://schemas.microsoft.com/office/drawing/2014/main" id="{C918623D-2F55-4160-9A0B-79BDAD237E7E}"/>
              </a:ext>
            </a:extLst>
          </p:cNvPr>
          <p:cNvSpPr/>
          <p:nvPr/>
        </p:nvSpPr>
        <p:spPr>
          <a:xfrm>
            <a:off x="4673526" y="957719"/>
            <a:ext cx="3872789" cy="400050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3" name="Google Shape;320;p34">
            <a:extLst>
              <a:ext uri="{FF2B5EF4-FFF2-40B4-BE49-F238E27FC236}">
                <a16:creationId xmlns:a16="http://schemas.microsoft.com/office/drawing/2014/main" id="{E538CD8E-1948-49CC-9C3C-865CC52D09C9}"/>
              </a:ext>
            </a:extLst>
          </p:cNvPr>
          <p:cNvGrpSpPr/>
          <p:nvPr/>
        </p:nvGrpSpPr>
        <p:grpSpPr>
          <a:xfrm>
            <a:off x="997583" y="3276533"/>
            <a:ext cx="211621" cy="210823"/>
            <a:chOff x="1170400" y="238275"/>
            <a:chExt cx="5238150" cy="5218400"/>
          </a:xfrm>
        </p:grpSpPr>
        <p:sp>
          <p:nvSpPr>
            <p:cNvPr id="54" name="Google Shape;321;p34">
              <a:extLst>
                <a:ext uri="{FF2B5EF4-FFF2-40B4-BE49-F238E27FC236}">
                  <a16:creationId xmlns:a16="http://schemas.microsoft.com/office/drawing/2014/main" id="{B5C5CF83-B316-42E6-B3D1-A693B15859AE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2;p34">
              <a:extLst>
                <a:ext uri="{FF2B5EF4-FFF2-40B4-BE49-F238E27FC236}">
                  <a16:creationId xmlns:a16="http://schemas.microsoft.com/office/drawing/2014/main" id="{1848A22E-B4C2-405D-87BC-2D2CF8DC2F25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CCDA9BFB-ABA3-4337-BD7E-CA29FD20810A}"/>
              </a:ext>
            </a:extLst>
          </p:cNvPr>
          <p:cNvSpPr/>
          <p:nvPr/>
        </p:nvSpPr>
        <p:spPr>
          <a:xfrm>
            <a:off x="878018" y="3876215"/>
            <a:ext cx="3572248" cy="891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1) 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개발비용 대비 사용성이 크게 증가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2) 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필터 기능은 </a:t>
            </a:r>
            <a:r>
              <a:rPr lang="ko-KR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마스커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앱의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주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요 기능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X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3) </a:t>
            </a: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개발 비용 대비 사용성이 크게 차이가 나지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않음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57" name="Google Shape;323;p34">
            <a:extLst>
              <a:ext uri="{FF2B5EF4-FFF2-40B4-BE49-F238E27FC236}">
                <a16:creationId xmlns:a16="http://schemas.microsoft.com/office/drawing/2014/main" id="{29523FE6-12C6-4DDC-9992-691BBFF44A15}"/>
              </a:ext>
            </a:extLst>
          </p:cNvPr>
          <p:cNvGrpSpPr/>
          <p:nvPr/>
        </p:nvGrpSpPr>
        <p:grpSpPr>
          <a:xfrm>
            <a:off x="5020127" y="2923189"/>
            <a:ext cx="211621" cy="210823"/>
            <a:chOff x="1170400" y="238275"/>
            <a:chExt cx="5238150" cy="5218400"/>
          </a:xfrm>
        </p:grpSpPr>
        <p:sp>
          <p:nvSpPr>
            <p:cNvPr id="58" name="Google Shape;324;p34">
              <a:extLst>
                <a:ext uri="{FF2B5EF4-FFF2-40B4-BE49-F238E27FC236}">
                  <a16:creationId xmlns:a16="http://schemas.microsoft.com/office/drawing/2014/main" id="{402DB7AA-C7F8-4BFF-BC43-BE747D4A48AA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5;p34">
              <a:extLst>
                <a:ext uri="{FF2B5EF4-FFF2-40B4-BE49-F238E27FC236}">
                  <a16:creationId xmlns:a16="http://schemas.microsoft.com/office/drawing/2014/main" id="{2FE6816D-5545-4882-8C0C-C994A4D17587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323;p34">
            <a:extLst>
              <a:ext uri="{FF2B5EF4-FFF2-40B4-BE49-F238E27FC236}">
                <a16:creationId xmlns:a16="http://schemas.microsoft.com/office/drawing/2014/main" id="{40D70DC6-9CB8-41D8-9ED4-C085E3DA82C3}"/>
              </a:ext>
            </a:extLst>
          </p:cNvPr>
          <p:cNvGrpSpPr/>
          <p:nvPr/>
        </p:nvGrpSpPr>
        <p:grpSpPr>
          <a:xfrm>
            <a:off x="5019128" y="3456656"/>
            <a:ext cx="211621" cy="210823"/>
            <a:chOff x="1170400" y="238275"/>
            <a:chExt cx="5238150" cy="5218400"/>
          </a:xfrm>
        </p:grpSpPr>
        <p:sp>
          <p:nvSpPr>
            <p:cNvPr id="61" name="Google Shape;324;p34">
              <a:extLst>
                <a:ext uri="{FF2B5EF4-FFF2-40B4-BE49-F238E27FC236}">
                  <a16:creationId xmlns:a16="http://schemas.microsoft.com/office/drawing/2014/main" id="{EA365BCB-2AC6-4B37-B7C4-D940B622381C}"/>
                </a:ext>
              </a:extLst>
            </p:cNvPr>
            <p:cNvSpPr/>
            <p:nvPr/>
          </p:nvSpPr>
          <p:spPr>
            <a:xfrm>
              <a:off x="1170400" y="238275"/>
              <a:ext cx="5238150" cy="5218400"/>
            </a:xfrm>
            <a:custGeom>
              <a:avLst/>
              <a:gdLst/>
              <a:ahLst/>
              <a:cxnLst/>
              <a:rect l="l" t="t" r="r" b="b"/>
              <a:pathLst>
                <a:path w="209526" h="208736" extrusionOk="0">
                  <a:moveTo>
                    <a:pt x="43687" y="0"/>
                  </a:moveTo>
                  <a:cubicBezTo>
                    <a:pt x="42645" y="0"/>
                    <a:pt x="41604" y="398"/>
                    <a:pt x="40807" y="1195"/>
                  </a:cubicBezTo>
                  <a:lnTo>
                    <a:pt x="1593" y="40384"/>
                  </a:lnTo>
                  <a:cubicBezTo>
                    <a:pt x="0" y="41978"/>
                    <a:pt x="0" y="44551"/>
                    <a:pt x="1593" y="46144"/>
                  </a:cubicBezTo>
                  <a:lnTo>
                    <a:pt x="59802" y="104352"/>
                  </a:lnTo>
                  <a:lnTo>
                    <a:pt x="1593" y="162561"/>
                  </a:lnTo>
                  <a:cubicBezTo>
                    <a:pt x="0" y="164154"/>
                    <a:pt x="0" y="166727"/>
                    <a:pt x="1593" y="168320"/>
                  </a:cubicBezTo>
                  <a:lnTo>
                    <a:pt x="40807" y="207534"/>
                  </a:lnTo>
                  <a:cubicBezTo>
                    <a:pt x="41604" y="208331"/>
                    <a:pt x="42645" y="208729"/>
                    <a:pt x="43687" y="208729"/>
                  </a:cubicBezTo>
                  <a:cubicBezTo>
                    <a:pt x="44729" y="208729"/>
                    <a:pt x="45770" y="208331"/>
                    <a:pt x="46567" y="207534"/>
                  </a:cubicBezTo>
                  <a:lnTo>
                    <a:pt x="104775" y="149326"/>
                  </a:lnTo>
                  <a:lnTo>
                    <a:pt x="116785" y="161335"/>
                  </a:lnTo>
                  <a:cubicBezTo>
                    <a:pt x="117581" y="162132"/>
                    <a:pt x="118623" y="162530"/>
                    <a:pt x="119664" y="162530"/>
                  </a:cubicBezTo>
                  <a:cubicBezTo>
                    <a:pt x="120706" y="162530"/>
                    <a:pt x="121748" y="162132"/>
                    <a:pt x="122544" y="161335"/>
                  </a:cubicBezTo>
                  <a:cubicBezTo>
                    <a:pt x="124137" y="159742"/>
                    <a:pt x="124137" y="157169"/>
                    <a:pt x="122544" y="155576"/>
                  </a:cubicBezTo>
                  <a:lnTo>
                    <a:pt x="107643" y="140674"/>
                  </a:lnTo>
                  <a:cubicBezTo>
                    <a:pt x="106883" y="139915"/>
                    <a:pt x="105854" y="139473"/>
                    <a:pt x="104775" y="139473"/>
                  </a:cubicBezTo>
                  <a:cubicBezTo>
                    <a:pt x="103697" y="139473"/>
                    <a:pt x="102643" y="139915"/>
                    <a:pt x="101883" y="140674"/>
                  </a:cubicBezTo>
                  <a:lnTo>
                    <a:pt x="43675" y="198883"/>
                  </a:lnTo>
                  <a:lnTo>
                    <a:pt x="10245" y="165453"/>
                  </a:lnTo>
                  <a:lnTo>
                    <a:pt x="68453" y="107244"/>
                  </a:lnTo>
                  <a:cubicBezTo>
                    <a:pt x="70046" y="105651"/>
                    <a:pt x="70046" y="103078"/>
                    <a:pt x="68453" y="101485"/>
                  </a:cubicBezTo>
                  <a:lnTo>
                    <a:pt x="10245" y="43276"/>
                  </a:lnTo>
                  <a:lnTo>
                    <a:pt x="43675" y="9847"/>
                  </a:lnTo>
                  <a:lnTo>
                    <a:pt x="101883" y="68030"/>
                  </a:lnTo>
                  <a:cubicBezTo>
                    <a:pt x="102680" y="68827"/>
                    <a:pt x="103721" y="69225"/>
                    <a:pt x="104763" y="69225"/>
                  </a:cubicBezTo>
                  <a:cubicBezTo>
                    <a:pt x="105805" y="69225"/>
                    <a:pt x="106846" y="68827"/>
                    <a:pt x="107643" y="68030"/>
                  </a:cubicBezTo>
                  <a:lnTo>
                    <a:pt x="165851" y="9847"/>
                  </a:lnTo>
                  <a:lnTo>
                    <a:pt x="199281" y="43276"/>
                  </a:lnTo>
                  <a:lnTo>
                    <a:pt x="141097" y="101485"/>
                  </a:lnTo>
                  <a:cubicBezTo>
                    <a:pt x="139504" y="103078"/>
                    <a:pt x="139504" y="105651"/>
                    <a:pt x="141097" y="107244"/>
                  </a:cubicBezTo>
                  <a:lnTo>
                    <a:pt x="199281" y="165453"/>
                  </a:lnTo>
                  <a:lnTo>
                    <a:pt x="165851" y="198883"/>
                  </a:lnTo>
                  <a:lnTo>
                    <a:pt x="145656" y="178687"/>
                  </a:lnTo>
                  <a:cubicBezTo>
                    <a:pt x="144859" y="177891"/>
                    <a:pt x="143818" y="177493"/>
                    <a:pt x="142776" y="177493"/>
                  </a:cubicBezTo>
                  <a:cubicBezTo>
                    <a:pt x="141734" y="177493"/>
                    <a:pt x="140693" y="177891"/>
                    <a:pt x="139896" y="178687"/>
                  </a:cubicBezTo>
                  <a:cubicBezTo>
                    <a:pt x="138303" y="180281"/>
                    <a:pt x="138303" y="182854"/>
                    <a:pt x="139896" y="184447"/>
                  </a:cubicBezTo>
                  <a:lnTo>
                    <a:pt x="162984" y="207534"/>
                  </a:lnTo>
                  <a:cubicBezTo>
                    <a:pt x="163768" y="208319"/>
                    <a:pt x="164822" y="208735"/>
                    <a:pt x="165851" y="208735"/>
                  </a:cubicBezTo>
                  <a:cubicBezTo>
                    <a:pt x="166905" y="208735"/>
                    <a:pt x="167934" y="208319"/>
                    <a:pt x="168743" y="207534"/>
                  </a:cubicBezTo>
                  <a:lnTo>
                    <a:pt x="207933" y="168320"/>
                  </a:lnTo>
                  <a:cubicBezTo>
                    <a:pt x="209526" y="166727"/>
                    <a:pt x="209526" y="164154"/>
                    <a:pt x="207933" y="162561"/>
                  </a:cubicBezTo>
                  <a:lnTo>
                    <a:pt x="149724" y="104352"/>
                  </a:lnTo>
                  <a:lnTo>
                    <a:pt x="207933" y="46144"/>
                  </a:lnTo>
                  <a:cubicBezTo>
                    <a:pt x="209526" y="44551"/>
                    <a:pt x="209526" y="41978"/>
                    <a:pt x="207933" y="40384"/>
                  </a:cubicBezTo>
                  <a:lnTo>
                    <a:pt x="168743" y="1195"/>
                  </a:lnTo>
                  <a:cubicBezTo>
                    <a:pt x="167947" y="398"/>
                    <a:pt x="166905" y="0"/>
                    <a:pt x="165863" y="0"/>
                  </a:cubicBezTo>
                  <a:cubicBezTo>
                    <a:pt x="164822" y="0"/>
                    <a:pt x="163780" y="398"/>
                    <a:pt x="162984" y="1195"/>
                  </a:cubicBezTo>
                  <a:lnTo>
                    <a:pt x="104775" y="59403"/>
                  </a:lnTo>
                  <a:lnTo>
                    <a:pt x="46567" y="1195"/>
                  </a:lnTo>
                  <a:cubicBezTo>
                    <a:pt x="45770" y="398"/>
                    <a:pt x="44729" y="0"/>
                    <a:pt x="43687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5;p34">
              <a:extLst>
                <a:ext uri="{FF2B5EF4-FFF2-40B4-BE49-F238E27FC236}">
                  <a16:creationId xmlns:a16="http://schemas.microsoft.com/office/drawing/2014/main" id="{081B418E-2433-4645-9AB5-482B0D56D997}"/>
                </a:ext>
              </a:extLst>
            </p:cNvPr>
            <p:cNvSpPr/>
            <p:nvPr/>
          </p:nvSpPr>
          <p:spPr>
            <a:xfrm>
              <a:off x="4349800" y="4387450"/>
              <a:ext cx="203450" cy="203450"/>
            </a:xfrm>
            <a:custGeom>
              <a:avLst/>
              <a:gdLst/>
              <a:ahLst/>
              <a:cxnLst/>
              <a:rect l="l" t="t" r="r" b="b"/>
              <a:pathLst>
                <a:path w="8138" h="8138" extrusionOk="0">
                  <a:moveTo>
                    <a:pt x="4069" y="0"/>
                  </a:moveTo>
                  <a:cubicBezTo>
                    <a:pt x="2990" y="0"/>
                    <a:pt x="1961" y="417"/>
                    <a:pt x="1201" y="1177"/>
                  </a:cubicBezTo>
                  <a:cubicBezTo>
                    <a:pt x="417" y="1937"/>
                    <a:pt x="0" y="2990"/>
                    <a:pt x="0" y="4069"/>
                  </a:cubicBezTo>
                  <a:cubicBezTo>
                    <a:pt x="0" y="5147"/>
                    <a:pt x="417" y="6177"/>
                    <a:pt x="1201" y="6936"/>
                  </a:cubicBezTo>
                  <a:cubicBezTo>
                    <a:pt x="1961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0" y="6177"/>
                    <a:pt x="8137" y="5147"/>
                    <a:pt x="8137" y="4069"/>
                  </a:cubicBezTo>
                  <a:cubicBezTo>
                    <a:pt x="8137" y="2990"/>
                    <a:pt x="7720" y="1937"/>
                    <a:pt x="6961" y="1177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A1ADD-69E1-443E-83DC-2F94822CB03A}"/>
              </a:ext>
            </a:extLst>
          </p:cNvPr>
          <p:cNvSpPr/>
          <p:nvPr/>
        </p:nvSpPr>
        <p:spPr>
          <a:xfrm>
            <a:off x="5212560" y="3876215"/>
            <a:ext cx="2839505" cy="891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개발 시 고려할 부분이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증가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서버에서 지속적인 확인이 필요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버그 발생 확률 높음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894D816-8421-C744-9020-E8AB17FBB2DD}"/>
              </a:ext>
            </a:extLst>
          </p:cNvPr>
          <p:cNvSpPr/>
          <p:nvPr/>
        </p:nvSpPr>
        <p:spPr>
          <a:xfrm>
            <a:off x="416068" y="550503"/>
            <a:ext cx="752364" cy="1786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Google Shape;299;p34">
            <a:extLst>
              <a:ext uri="{FF2B5EF4-FFF2-40B4-BE49-F238E27FC236}">
                <a16:creationId xmlns:a16="http://schemas.microsoft.com/office/drawing/2014/main" id="{3D2018F4-D813-DA41-B8C7-7C1D92E89F57}"/>
              </a:ext>
            </a:extLst>
          </p:cNvPr>
          <p:cNvSpPr txBox="1">
            <a:spLocks/>
          </p:cNvSpPr>
          <p:nvPr/>
        </p:nvSpPr>
        <p:spPr>
          <a:xfrm>
            <a:off x="397780" y="206141"/>
            <a:ext cx="2003700" cy="234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eem Kufi"/>
              <a:buNone/>
              <a:defRPr sz="2400" b="1" i="0" u="none" strike="noStrike" cap="none">
                <a:solidFill>
                  <a:srgbClr val="2F2F2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eem Kufi"/>
              <a:buNone/>
              <a:defRPr sz="1800" b="0" i="0" u="none" strike="noStrike" cap="none">
                <a:solidFill>
                  <a:srgbClr val="000000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설계 이슈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(1)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3" name="Google Shape;311;p34">
            <a:extLst>
              <a:ext uri="{FF2B5EF4-FFF2-40B4-BE49-F238E27FC236}">
                <a16:creationId xmlns:a16="http://schemas.microsoft.com/office/drawing/2014/main" id="{85B9C7D9-5431-3340-AB02-47E679E5AEDB}"/>
              </a:ext>
            </a:extLst>
          </p:cNvPr>
          <p:cNvCxnSpPr/>
          <p:nvPr/>
        </p:nvCxnSpPr>
        <p:spPr>
          <a:xfrm>
            <a:off x="517070" y="263293"/>
            <a:ext cx="525900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&amp;B Meeting by Slidesgo">
  <a:themeElements>
    <a:clrScheme name="Simple Light">
      <a:dk1>
        <a:srgbClr val="FFFFFF"/>
      </a:dk1>
      <a:lt1>
        <a:srgbClr val="2F2F2F"/>
      </a:lt1>
      <a:dk2>
        <a:srgbClr val="EC8037"/>
      </a:dk2>
      <a:lt2>
        <a:srgbClr val="434343"/>
      </a:lt2>
      <a:accent1>
        <a:srgbClr val="363636"/>
      </a:accent1>
      <a:accent2>
        <a:srgbClr val="666666"/>
      </a:accent2>
      <a:accent3>
        <a:srgbClr val="999999"/>
      </a:accent3>
      <a:accent4>
        <a:srgbClr val="2F2F2F"/>
      </a:accent4>
      <a:accent5>
        <a:srgbClr val="EC8037"/>
      </a:accent5>
      <a:accent6>
        <a:srgbClr val="666666"/>
      </a:accent6>
      <a:hlink>
        <a:srgbClr val="2F2F2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706</Words>
  <Application>Microsoft Macintosh PowerPoint</Application>
  <PresentationFormat>화면 슬라이드 쇼(16:9)</PresentationFormat>
  <Paragraphs>218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4" baseType="lpstr">
      <vt:lpstr>Arial</vt:lpstr>
      <vt:lpstr>Reem Kufi</vt:lpstr>
      <vt:lpstr>Roboto Condensed Light</vt:lpstr>
      <vt:lpstr>나눔고딕</vt:lpstr>
      <vt:lpstr>Rokkitt</vt:lpstr>
      <vt:lpstr>Rokkitt Regular</vt:lpstr>
      <vt:lpstr>Poppins SemiBold</vt:lpstr>
      <vt:lpstr>Nanum Gothic</vt:lpstr>
      <vt:lpstr>나눔고딕 ExtraBold</vt:lpstr>
      <vt:lpstr>Cambria Math</vt:lpstr>
      <vt:lpstr>Fira Sans Extra Condensed Medium</vt:lpstr>
      <vt:lpstr>F&amp;B Meeting by Slidesgo</vt:lpstr>
      <vt:lpstr>PowerPoint 프레젠테이션</vt:lpstr>
      <vt:lpstr>01</vt:lpstr>
      <vt:lpstr>개요</vt:lpstr>
      <vt:lpstr>개발 상황</vt:lpstr>
      <vt:lpstr>시스템 목적</vt:lpstr>
      <vt:lpstr>시스템 목적</vt:lpstr>
      <vt:lpstr>PowerPoint 프레젠테이션</vt:lpstr>
      <vt:lpstr>우선순위</vt:lpstr>
      <vt:lpstr>02  토론방 폐쇄 </vt:lpstr>
      <vt:lpstr>설계 이슈 (2)</vt:lpstr>
      <vt:lpstr>02</vt:lpstr>
      <vt:lpstr>시스템 구조 개요</vt:lpstr>
      <vt:lpstr>시스템 구조도</vt:lpstr>
      <vt:lpstr>03</vt:lpstr>
      <vt:lpstr>UseCase Diagram</vt:lpstr>
      <vt:lpstr>Class Diagram</vt:lpstr>
      <vt:lpstr>Class Diagram</vt:lpstr>
      <vt:lpstr>Class Diagram</vt:lpstr>
      <vt:lpstr>Class Diagram</vt:lpstr>
      <vt:lpstr>Class Diagram</vt:lpstr>
      <vt:lpstr>Class Diagram</vt:lpstr>
      <vt:lpstr>04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정재인</dc:creator>
  <cp:lastModifiedBy>김유현</cp:lastModifiedBy>
  <cp:revision>36</cp:revision>
  <dcterms:modified xsi:type="dcterms:W3CDTF">2019-12-12T17:30:24Z</dcterms:modified>
</cp:coreProperties>
</file>